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77" r:id="rId3"/>
    <p:sldId id="287" r:id="rId4"/>
    <p:sldId id="288" r:id="rId5"/>
    <p:sldId id="257" r:id="rId6"/>
    <p:sldId id="283" r:id="rId7"/>
    <p:sldId id="284" r:id="rId8"/>
    <p:sldId id="285" r:id="rId9"/>
    <p:sldId id="286" r:id="rId10"/>
    <p:sldId id="266" r:id="rId11"/>
    <p:sldId id="289" r:id="rId12"/>
    <p:sldId id="290" r:id="rId13"/>
    <p:sldId id="291" r:id="rId14"/>
    <p:sldId id="292" r:id="rId15"/>
    <p:sldId id="263" r:id="rId16"/>
    <p:sldId id="269" r:id="rId17"/>
    <p:sldId id="270" r:id="rId18"/>
    <p:sldId id="271" r:id="rId19"/>
    <p:sldId id="272" r:id="rId20"/>
    <p:sldId id="279" r:id="rId21"/>
    <p:sldId id="264" r:id="rId22"/>
    <p:sldId id="273" r:id="rId23"/>
    <p:sldId id="274" r:id="rId24"/>
    <p:sldId id="275" r:id="rId25"/>
    <p:sldId id="276" r:id="rId26"/>
  </p:sldIdLst>
  <p:sldSz cx="12192000" cy="6858000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Berlin Sans FB" panose="020E0602020502020306" pitchFamily="34" charset="0"/>
      <p:regular r:id="rId28"/>
      <p:bold r:id="rId29"/>
    </p:embeddedFont>
    <p:embeddedFont>
      <p:font typeface="Berlin Sans FB Demi" panose="020E0802020502020306" pitchFamily="34" charset="0"/>
      <p:bold r:id="rId30"/>
    </p:embeddedFont>
    <p:embeddedFont>
      <p:font typeface="Bookman Old Style" panose="02050604050505020204" pitchFamily="18" charset="0"/>
      <p:regular r:id="rId31"/>
      <p:bold r:id="rId32"/>
      <p:italic r:id="rId33"/>
      <p:boldItalic r:id="rId34"/>
    </p:embeddedFont>
    <p:embeddedFont>
      <p:font typeface="Brush Script MT" panose="03060802040406070304" pitchFamily="66" charset="0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Forte" panose="03060902040502070203" pitchFamily="66" charset="0"/>
      <p:regular r:id="rId42"/>
    </p:embeddedFont>
    <p:embeddedFont>
      <p:font typeface="Montserrat" panose="020B0604020202020204" charset="0"/>
      <p:bold r:id="rId43"/>
    </p:embeddedFont>
    <p:embeddedFont>
      <p:font typeface="Montserrat Light" panose="020B0604020202020204" charset="0"/>
      <p:regular r:id="rId44"/>
    </p:embeddedFont>
    <p:embeddedFont>
      <p:font typeface="Rage Italic" panose="03070502040507070304" pitchFamily="66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 autoAdjust="0"/>
    <p:restoredTop sz="94660"/>
  </p:normalViewPr>
  <p:slideViewPr>
    <p:cSldViewPr snapToGrid="0">
      <p:cViewPr>
        <p:scale>
          <a:sx n="40" d="100"/>
          <a:sy n="40" d="100"/>
        </p:scale>
        <p:origin x="1890" y="7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3142-2DD1-E617-B32A-E649CFFF0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DCFE8-2B61-77F8-4C67-90CF13313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530C8-799B-3441-5AB6-2671F046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9E665-BDAD-ADC6-C618-BA2B66B8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74A6-CAC5-C3DB-6F4A-37E4E788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0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1E58-0EE3-EDF2-0621-7F98F7F7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B2885-4453-2F56-3910-8DBF39C3C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2E5E5-3053-89BC-7469-2FB7439F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0DA9-7F27-5347-AD80-1DFEFC3C5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239C7-76CA-A127-81D0-7C777394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8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5CC270-DBC9-89F0-76E1-09FA1F5B1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D1143-D224-9A14-86C8-E98102231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7C563-CBDE-8545-98DD-FAC0C865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3E4A3-8A7F-1D6A-D76F-D247E99C9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707E-4569-605F-D4F6-470C3983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0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1A85-BF18-6DB7-5C0B-0CE15659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BD06-F008-BBFA-A50C-796F5658C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78727-F94A-FC3A-7444-CEA98A38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3CDF8-51F5-9828-3A4D-4C886D2D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4154-DE2F-16A9-A878-8318D083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8573-9CE7-B2D2-A9EA-9660748D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ED410-2179-13B9-76FB-F4CC63C47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8D366-9B3A-07A8-653E-767CA4A1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FB05E-8381-D732-66A9-2773FD23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535B5-ECB2-C8FA-3942-DD745B5F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3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8312-631D-855C-96CB-1FE83EBA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1EE6-9657-06B4-BC82-8852D2164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201BE-B864-0369-00C9-43882E7A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13123-8C4F-B976-EFE6-D39551B71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263E6-11B2-7483-7EAD-43B35BFB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C634B-F454-C24E-3AFE-8A0F43FC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1FAF-AFE7-AD6B-4EDC-BEE5A121A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F45C2-57D0-46D1-F844-AC4781612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E638F-A036-A8E9-BE66-E56CF25BD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45E27-EA32-6CC6-05AD-AEAE87C8B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74F8ED-9E27-092B-3823-950258119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4B95B-0811-49A8-8E13-3F2C2AF01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04DB3D-CDA7-28C9-FE9A-08EF770F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30DBD-D299-E70B-9886-7C4F556A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3E6C-9EB7-6A4D-382B-F2856BB0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94A0F-ACB6-EC35-1227-EC8147C5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8A6B4-A61C-286D-6E2F-1F347753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3925-A25D-728D-44CD-EA5686F2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4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834C7-8CC1-97E4-F6AE-E8326438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3E998-185D-11F1-57B1-79F45977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1C43B-1C0C-99FE-9ED6-611F7231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7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C306-5240-FA1A-0609-9D7F270B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497D6-03C1-F5D3-4219-0C5C3A78B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E8199-0DB5-2F61-3F84-0D613094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8A430-ED4E-07EB-FFE1-A9B19D0A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8F101-7AEF-5F62-7F3A-B3FD7DD2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F6471-D6E2-CDAC-A26D-17765052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392C-F04A-8ADE-2FAF-5982F5BB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F4759-90DE-2B65-14B7-19F29E5FC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296CA-017C-932D-D277-4B209A280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C6E16-8C48-2D80-795D-BF4C50DD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69FBD-9FB7-0279-B0F3-29378BB7F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69505-9962-7250-CAD4-BEB75922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1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4E58E7-B4B8-140A-6A88-333D5DEE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FD9E6-DEE2-D1E6-CD0B-DD47C27D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E2E4F-C8A2-5298-FDD9-61FFFF27D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3FB5B-C238-453B-BE92-A372E1E4A83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4ABA-3814-6289-7CCE-5EB2242DD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60943-A291-5C2D-9B31-5610183BF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0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8" Type="http://schemas.openxmlformats.org/officeDocument/2006/relationships/image" Target="../media/image8.png"/><Relationship Id="rId26" Type="http://schemas.openxmlformats.org/officeDocument/2006/relationships/image" Target="../media/image11.png"/><Relationship Id="rId3" Type="http://schemas.openxmlformats.org/officeDocument/2006/relationships/hyperlink" Target="https://pxhere.com/en/photo/1076087" TargetMode="External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7" Type="http://schemas.microsoft.com/office/2007/relationships/hdphoto" Target="../media/hdphoto1.wdp"/><Relationship Id="rId25" Type="http://schemas.openxmlformats.org/officeDocument/2006/relationships/slide" Target="slide6.xml"/><Relationship Id="rId2" Type="http://schemas.openxmlformats.org/officeDocument/2006/relationships/image" Target="../media/image2.jpeg"/><Relationship Id="rId16" Type="http://schemas.openxmlformats.org/officeDocument/2006/relationships/image" Target="../media/image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24" Type="http://schemas.openxmlformats.org/officeDocument/2006/relationships/image" Target="../media/image10.png"/><Relationship Id="rId5" Type="http://schemas.openxmlformats.org/officeDocument/2006/relationships/hyperlink" Target="https://pixabay.com/en/pin-board-cork-wood-memo-frame-2631965/" TargetMode="External"/><Relationship Id="rId15" Type="http://schemas.openxmlformats.org/officeDocument/2006/relationships/image" Target="../media/image5.png"/><Relationship Id="rId23" Type="http://schemas.openxmlformats.org/officeDocument/2006/relationships/image" Target="../media/image90.png"/><Relationship Id="rId19" Type="http://schemas.openxmlformats.org/officeDocument/2006/relationships/slide" Target="slide5.xml"/><Relationship Id="rId4" Type="http://schemas.openxmlformats.org/officeDocument/2006/relationships/image" Target="../media/image3.png"/><Relationship Id="rId14" Type="http://schemas.openxmlformats.org/officeDocument/2006/relationships/slide" Target="slide21.xml"/><Relationship Id="rId22" Type="http://schemas.openxmlformats.org/officeDocument/2006/relationships/slide" Target="slide2.xml"/><Relationship Id="rId27" Type="http://schemas.openxmlformats.org/officeDocument/2006/relationships/slide" Target="slide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12" Type="http://schemas.openxmlformats.org/officeDocument/2006/relationships/image" Target="../media/image2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20.xml"/><Relationship Id="rId5" Type="http://schemas.openxmlformats.org/officeDocument/2006/relationships/image" Target="../media/image17.jpeg"/><Relationship Id="rId10" Type="http://schemas.openxmlformats.org/officeDocument/2006/relationships/slide" Target="slide21.xml"/><Relationship Id="rId4" Type="http://schemas.openxmlformats.org/officeDocument/2006/relationships/slide" Target="slide17.xml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slide" Target="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slide" Target="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target-silhouett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in-board-cork-wood-memo-frame-2631965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target-silhouett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target-silhouett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66DF91-DA25-B4DF-EA56-955E15CC7B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97" t="10676" r="3697" b="1067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771DB-A60F-0D13-D174-01B2C9450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2309" y="-352044"/>
            <a:ext cx="10707382" cy="7562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167CC-3471-7450-A4F8-09AE7407923A}"/>
              </a:ext>
            </a:extLst>
          </p:cNvPr>
          <p:cNvSpPr txBox="1"/>
          <p:nvPr/>
        </p:nvSpPr>
        <p:spPr>
          <a:xfrm>
            <a:off x="1465944" y="682171"/>
            <a:ext cx="930365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Montserrat" panose="00000800000000000000" pitchFamily="2" charset="0"/>
              </a:rPr>
              <a:t>AP WEEK 4 DAY 3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7C018F0-ED8E-5254-B8F4-737C3E8A7FBD}"/>
              </a:ext>
            </a:extLst>
          </p:cNvPr>
          <p:cNvGrpSpPr/>
          <p:nvPr/>
        </p:nvGrpSpPr>
        <p:grpSpPr>
          <a:xfrm>
            <a:off x="9315964" y="4028258"/>
            <a:ext cx="1345842" cy="2009685"/>
            <a:chOff x="901678" y="1146174"/>
            <a:chExt cx="2660672" cy="43926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71453B-2C8A-A800-1923-B5016CE08338}"/>
                </a:ext>
              </a:extLst>
            </p:cNvPr>
            <p:cNvSpPr/>
            <p:nvPr/>
          </p:nvSpPr>
          <p:spPr>
            <a:xfrm>
              <a:off x="901679" y="1146175"/>
              <a:ext cx="2660671" cy="439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A0D684-1E48-690D-8346-98516EA85856}"/>
                </a:ext>
              </a:extLst>
            </p:cNvPr>
            <p:cNvSpPr/>
            <p:nvPr/>
          </p:nvSpPr>
          <p:spPr>
            <a:xfrm>
              <a:off x="901678" y="1146174"/>
              <a:ext cx="2660670" cy="3456567"/>
            </a:xfrm>
            <a:prstGeom prst="rect">
              <a:avLst/>
            </a:prstGeom>
            <a:solidFill>
              <a:srgbClr val="4451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pic>
        <p:nvPicPr>
          <p:cNvPr id="82" name="Picture 81">
            <a:hlinkClick r:id="rId6" action="ppaction://hlinksldjump"/>
            <a:extLst>
              <a:ext uri="{FF2B5EF4-FFF2-40B4-BE49-F238E27FC236}">
                <a16:creationId xmlns:a16="http://schemas.microsoft.com/office/drawing/2014/main" id="{29DD9075-336A-5807-D182-7216C3555D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6" t="34846" r="34571" b="33871"/>
          <a:stretch/>
        </p:blipFill>
        <p:spPr>
          <a:xfrm>
            <a:off x="8897984" y="4006804"/>
            <a:ext cx="2021029" cy="1680597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AC947E83-1464-C82E-16FF-59886C11A27C}"/>
              </a:ext>
            </a:extLst>
          </p:cNvPr>
          <p:cNvSpPr/>
          <p:nvPr/>
        </p:nvSpPr>
        <p:spPr>
          <a:xfrm>
            <a:off x="1676401" y="4211654"/>
            <a:ext cx="370214" cy="370214"/>
          </a:xfrm>
          <a:prstGeom prst="ellipse">
            <a:avLst/>
          </a:prstGeom>
          <a:solidFill>
            <a:srgbClr val="CCD5AE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7FD42CE-B6F6-0C61-582C-F6D0656FA054}"/>
              </a:ext>
            </a:extLst>
          </p:cNvPr>
          <p:cNvSpPr/>
          <p:nvPr/>
        </p:nvSpPr>
        <p:spPr>
          <a:xfrm>
            <a:off x="1676401" y="4661763"/>
            <a:ext cx="370214" cy="370214"/>
          </a:xfrm>
          <a:prstGeom prst="ellipse">
            <a:avLst/>
          </a:prstGeom>
          <a:solidFill>
            <a:srgbClr val="D4A37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91663CF-08C8-9469-FD7D-B026CCEC559D}"/>
              </a:ext>
            </a:extLst>
          </p:cNvPr>
          <p:cNvSpPr/>
          <p:nvPr/>
        </p:nvSpPr>
        <p:spPr>
          <a:xfrm>
            <a:off x="1676401" y="5114907"/>
            <a:ext cx="370214" cy="37021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46AD975-5BE9-D76A-5432-B5BA4CAD7A96}"/>
              </a:ext>
            </a:extLst>
          </p:cNvPr>
          <p:cNvSpPr/>
          <p:nvPr/>
        </p:nvSpPr>
        <p:spPr>
          <a:xfrm>
            <a:off x="1676401" y="5568051"/>
            <a:ext cx="370214" cy="37021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Folded Corner 86">
            <a:extLst>
              <a:ext uri="{FF2B5EF4-FFF2-40B4-BE49-F238E27FC236}">
                <a16:creationId xmlns:a16="http://schemas.microsoft.com/office/drawing/2014/main" id="{D9DF816F-B067-5BC6-F1C6-8A8FFE802AB7}"/>
              </a:ext>
            </a:extLst>
          </p:cNvPr>
          <p:cNvSpPr/>
          <p:nvPr/>
        </p:nvSpPr>
        <p:spPr>
          <a:xfrm rot="21004534">
            <a:off x="2190094" y="4106223"/>
            <a:ext cx="663655" cy="792143"/>
          </a:xfrm>
          <a:prstGeom prst="foldedCorner">
            <a:avLst>
              <a:gd name="adj" fmla="val 3723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Folded Corner 87">
            <a:extLst>
              <a:ext uri="{FF2B5EF4-FFF2-40B4-BE49-F238E27FC236}">
                <a16:creationId xmlns:a16="http://schemas.microsoft.com/office/drawing/2014/main" id="{7F56130D-FC76-9BD3-8926-31C812FFA1A1}"/>
              </a:ext>
            </a:extLst>
          </p:cNvPr>
          <p:cNvSpPr/>
          <p:nvPr/>
        </p:nvSpPr>
        <p:spPr>
          <a:xfrm rot="888537">
            <a:off x="2251852" y="5213604"/>
            <a:ext cx="663655" cy="792143"/>
          </a:xfrm>
          <a:prstGeom prst="foldedCorner">
            <a:avLst>
              <a:gd name="adj" fmla="val 3723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315965" y="5646195"/>
            <a:ext cx="133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rlin Sans FB" pitchFamily="34" charset="0"/>
              </a:rPr>
              <a:t>END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08C43D04-3D78-42FC-B833-2EB2DFB6A2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515577"/>
                  </p:ext>
                </p:extLst>
              </p:nvPr>
            </p:nvGraphicFramePr>
            <p:xfrm>
              <a:off x="6304895" y="4079486"/>
              <a:ext cx="2799504" cy="1550199"/>
            </p:xfrm>
            <a:graphic>
              <a:graphicData uri="http://schemas.microsoft.com/office/powerpoint/2016/slidezoom">
                <pslz:sldZm>
                  <pslz:sldZmObj sldId="264" cId="735511654">
                    <pslz:zmPr id="{AD736E35-9E66-466C-9BA2-893D6201BDCB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9504" cy="15501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8C43D04-3D78-42FC-B833-2EB2DFB6A2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04895" y="4079486"/>
                <a:ext cx="2799504" cy="15501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D749D1DE-204D-60C0-1386-67B338F76B66}"/>
              </a:ext>
            </a:extLst>
          </p:cNvPr>
          <p:cNvGrpSpPr/>
          <p:nvPr/>
        </p:nvGrpSpPr>
        <p:grpSpPr>
          <a:xfrm>
            <a:off x="6117772" y="3742104"/>
            <a:ext cx="849949" cy="642488"/>
            <a:chOff x="4216634" y="3516680"/>
            <a:chExt cx="642931" cy="486000"/>
          </a:xfrm>
        </p:grpSpPr>
        <p:sp>
          <p:nvSpPr>
            <p:cNvPr id="96" name="Rectangle 6">
              <a:extLst>
                <a:ext uri="{FF2B5EF4-FFF2-40B4-BE49-F238E27FC236}">
                  <a16:creationId xmlns:a16="http://schemas.microsoft.com/office/drawing/2014/main" id="{9A1BD2E6-49C8-D2B8-32B1-461FDD8C06EC}"/>
                </a:ext>
              </a:extLst>
            </p:cNvPr>
            <p:cNvSpPr/>
            <p:nvPr/>
          </p:nvSpPr>
          <p:spPr>
            <a:xfrm rot="3265487">
              <a:off x="4462100" y="3720694"/>
              <a:ext cx="34337" cy="253214"/>
            </a:xfrm>
            <a:custGeom>
              <a:avLst/>
              <a:gdLst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0 w 221614"/>
                <a:gd name="connsiteY3" fmla="*/ 244679 h 244679"/>
                <a:gd name="connsiteX4" fmla="*/ 0 w 221614"/>
                <a:gd name="connsiteY4" fmla="*/ 0 h 244679"/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36879 w 221614"/>
                <a:gd name="connsiteY3" fmla="*/ 237096 h 244679"/>
                <a:gd name="connsiteX4" fmla="*/ 0 w 221614"/>
                <a:gd name="connsiteY4" fmla="*/ 0 h 244679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36879 w 221614"/>
                <a:gd name="connsiteY3" fmla="*/ 237096 h 251081"/>
                <a:gd name="connsiteX4" fmla="*/ 0 w 221614"/>
                <a:gd name="connsiteY4" fmla="*/ 0 h 251081"/>
                <a:gd name="connsiteX0" fmla="*/ 0 w 221614"/>
                <a:gd name="connsiteY0" fmla="*/ 0 h 251126"/>
                <a:gd name="connsiteX1" fmla="*/ 221614 w 221614"/>
                <a:gd name="connsiteY1" fmla="*/ 0 h 251126"/>
                <a:gd name="connsiteX2" fmla="*/ 162813 w 221614"/>
                <a:gd name="connsiteY2" fmla="*/ 251081 h 251126"/>
                <a:gd name="connsiteX3" fmla="*/ 86044 w 221614"/>
                <a:gd name="connsiteY3" fmla="*/ 251126 h 251126"/>
                <a:gd name="connsiteX4" fmla="*/ 0 w 221614"/>
                <a:gd name="connsiteY4" fmla="*/ 0 h 251126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131379 w 221614"/>
                <a:gd name="connsiteY3" fmla="*/ 245035 h 251081"/>
                <a:gd name="connsiteX4" fmla="*/ 0 w 221614"/>
                <a:gd name="connsiteY4" fmla="*/ 0 h 251081"/>
                <a:gd name="connsiteX0" fmla="*/ 0 w 221614"/>
                <a:gd name="connsiteY0" fmla="*/ 0 h 258433"/>
                <a:gd name="connsiteX1" fmla="*/ 221614 w 221614"/>
                <a:gd name="connsiteY1" fmla="*/ 0 h 258433"/>
                <a:gd name="connsiteX2" fmla="*/ 136035 w 221614"/>
                <a:gd name="connsiteY2" fmla="*/ 258433 h 258433"/>
                <a:gd name="connsiteX3" fmla="*/ 131379 w 221614"/>
                <a:gd name="connsiteY3" fmla="*/ 245035 h 258433"/>
                <a:gd name="connsiteX4" fmla="*/ 0 w 221614"/>
                <a:gd name="connsiteY4" fmla="*/ 0 h 258433"/>
                <a:gd name="connsiteX0" fmla="*/ 0 w 140891"/>
                <a:gd name="connsiteY0" fmla="*/ 0 h 258433"/>
                <a:gd name="connsiteX1" fmla="*/ 140891 w 140891"/>
                <a:gd name="connsiteY1" fmla="*/ 5219 h 258433"/>
                <a:gd name="connsiteX2" fmla="*/ 136035 w 140891"/>
                <a:gd name="connsiteY2" fmla="*/ 258433 h 258433"/>
                <a:gd name="connsiteX3" fmla="*/ 131379 w 140891"/>
                <a:gd name="connsiteY3" fmla="*/ 245035 h 258433"/>
                <a:gd name="connsiteX4" fmla="*/ 0 w 140891"/>
                <a:gd name="connsiteY4" fmla="*/ 0 h 258433"/>
                <a:gd name="connsiteX0" fmla="*/ 0 w 34337"/>
                <a:gd name="connsiteY0" fmla="*/ 14232 h 253214"/>
                <a:gd name="connsiteX1" fmla="*/ 34337 w 34337"/>
                <a:gd name="connsiteY1" fmla="*/ 0 h 253214"/>
                <a:gd name="connsiteX2" fmla="*/ 29481 w 34337"/>
                <a:gd name="connsiteY2" fmla="*/ 253214 h 253214"/>
                <a:gd name="connsiteX3" fmla="*/ 24825 w 34337"/>
                <a:gd name="connsiteY3" fmla="*/ 239816 h 253214"/>
                <a:gd name="connsiteX4" fmla="*/ 0 w 34337"/>
                <a:gd name="connsiteY4" fmla="*/ 14232 h 25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37" h="253214">
                  <a:moveTo>
                    <a:pt x="0" y="14232"/>
                  </a:moveTo>
                  <a:lnTo>
                    <a:pt x="34337" y="0"/>
                  </a:lnTo>
                  <a:cubicBezTo>
                    <a:pt x="32718" y="84405"/>
                    <a:pt x="31100" y="168809"/>
                    <a:pt x="29481" y="253214"/>
                  </a:cubicBezTo>
                  <a:lnTo>
                    <a:pt x="24825" y="239816"/>
                  </a:lnTo>
                  <a:lnTo>
                    <a:pt x="0" y="1423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4">
              <a:extLst>
                <a:ext uri="{FF2B5EF4-FFF2-40B4-BE49-F238E27FC236}">
                  <a16:creationId xmlns:a16="http://schemas.microsoft.com/office/drawing/2014/main" id="{E20B53B0-A924-32E2-3A90-AFA9CD004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16634" y="3516680"/>
              <a:ext cx="642931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1B1FF94F-1B86-4E35-96C5-4B37018EBC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2267736"/>
                  </p:ext>
                </p:extLst>
              </p:nvPr>
            </p:nvGraphicFramePr>
            <p:xfrm>
              <a:off x="4820331" y="2224777"/>
              <a:ext cx="2719004" cy="1529440"/>
            </p:xfrm>
            <a:graphic>
              <a:graphicData uri="http://schemas.microsoft.com/office/powerpoint/2016/slidezoom">
                <pslz:sldZm>
                  <pslz:sldZmObj sldId="257" cId="3149574224">
                    <pslz:zmPr id="{6C8F1D29-E439-476A-A220-4C06D92955D5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19004" cy="15294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B1FF94F-1B86-4E35-96C5-4B37018EBC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0331" y="2224777"/>
                <a:ext cx="2719004" cy="15294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F31C78B3-C258-DB18-E0CC-93A927CDFBD7}"/>
              </a:ext>
            </a:extLst>
          </p:cNvPr>
          <p:cNvGrpSpPr/>
          <p:nvPr/>
        </p:nvGrpSpPr>
        <p:grpSpPr>
          <a:xfrm>
            <a:off x="4587574" y="1796409"/>
            <a:ext cx="849949" cy="642488"/>
            <a:chOff x="4216634" y="3516680"/>
            <a:chExt cx="642931" cy="486000"/>
          </a:xfrm>
        </p:grpSpPr>
        <p:sp>
          <p:nvSpPr>
            <p:cNvPr id="90" name="Rectangle 6">
              <a:extLst>
                <a:ext uri="{FF2B5EF4-FFF2-40B4-BE49-F238E27FC236}">
                  <a16:creationId xmlns:a16="http://schemas.microsoft.com/office/drawing/2014/main" id="{8683792D-9204-2051-AA56-B9283DAA9F52}"/>
                </a:ext>
              </a:extLst>
            </p:cNvPr>
            <p:cNvSpPr/>
            <p:nvPr/>
          </p:nvSpPr>
          <p:spPr>
            <a:xfrm rot="3265487">
              <a:off x="4462100" y="3720694"/>
              <a:ext cx="34337" cy="253214"/>
            </a:xfrm>
            <a:custGeom>
              <a:avLst/>
              <a:gdLst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0 w 221614"/>
                <a:gd name="connsiteY3" fmla="*/ 244679 h 244679"/>
                <a:gd name="connsiteX4" fmla="*/ 0 w 221614"/>
                <a:gd name="connsiteY4" fmla="*/ 0 h 244679"/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36879 w 221614"/>
                <a:gd name="connsiteY3" fmla="*/ 237096 h 244679"/>
                <a:gd name="connsiteX4" fmla="*/ 0 w 221614"/>
                <a:gd name="connsiteY4" fmla="*/ 0 h 244679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36879 w 221614"/>
                <a:gd name="connsiteY3" fmla="*/ 237096 h 251081"/>
                <a:gd name="connsiteX4" fmla="*/ 0 w 221614"/>
                <a:gd name="connsiteY4" fmla="*/ 0 h 251081"/>
                <a:gd name="connsiteX0" fmla="*/ 0 w 221614"/>
                <a:gd name="connsiteY0" fmla="*/ 0 h 251126"/>
                <a:gd name="connsiteX1" fmla="*/ 221614 w 221614"/>
                <a:gd name="connsiteY1" fmla="*/ 0 h 251126"/>
                <a:gd name="connsiteX2" fmla="*/ 162813 w 221614"/>
                <a:gd name="connsiteY2" fmla="*/ 251081 h 251126"/>
                <a:gd name="connsiteX3" fmla="*/ 86044 w 221614"/>
                <a:gd name="connsiteY3" fmla="*/ 251126 h 251126"/>
                <a:gd name="connsiteX4" fmla="*/ 0 w 221614"/>
                <a:gd name="connsiteY4" fmla="*/ 0 h 251126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131379 w 221614"/>
                <a:gd name="connsiteY3" fmla="*/ 245035 h 251081"/>
                <a:gd name="connsiteX4" fmla="*/ 0 w 221614"/>
                <a:gd name="connsiteY4" fmla="*/ 0 h 251081"/>
                <a:gd name="connsiteX0" fmla="*/ 0 w 221614"/>
                <a:gd name="connsiteY0" fmla="*/ 0 h 258433"/>
                <a:gd name="connsiteX1" fmla="*/ 221614 w 221614"/>
                <a:gd name="connsiteY1" fmla="*/ 0 h 258433"/>
                <a:gd name="connsiteX2" fmla="*/ 136035 w 221614"/>
                <a:gd name="connsiteY2" fmla="*/ 258433 h 258433"/>
                <a:gd name="connsiteX3" fmla="*/ 131379 w 221614"/>
                <a:gd name="connsiteY3" fmla="*/ 245035 h 258433"/>
                <a:gd name="connsiteX4" fmla="*/ 0 w 221614"/>
                <a:gd name="connsiteY4" fmla="*/ 0 h 258433"/>
                <a:gd name="connsiteX0" fmla="*/ 0 w 140891"/>
                <a:gd name="connsiteY0" fmla="*/ 0 h 258433"/>
                <a:gd name="connsiteX1" fmla="*/ 140891 w 140891"/>
                <a:gd name="connsiteY1" fmla="*/ 5219 h 258433"/>
                <a:gd name="connsiteX2" fmla="*/ 136035 w 140891"/>
                <a:gd name="connsiteY2" fmla="*/ 258433 h 258433"/>
                <a:gd name="connsiteX3" fmla="*/ 131379 w 140891"/>
                <a:gd name="connsiteY3" fmla="*/ 245035 h 258433"/>
                <a:gd name="connsiteX4" fmla="*/ 0 w 140891"/>
                <a:gd name="connsiteY4" fmla="*/ 0 h 258433"/>
                <a:gd name="connsiteX0" fmla="*/ 0 w 34337"/>
                <a:gd name="connsiteY0" fmla="*/ 14232 h 253214"/>
                <a:gd name="connsiteX1" fmla="*/ 34337 w 34337"/>
                <a:gd name="connsiteY1" fmla="*/ 0 h 253214"/>
                <a:gd name="connsiteX2" fmla="*/ 29481 w 34337"/>
                <a:gd name="connsiteY2" fmla="*/ 253214 h 253214"/>
                <a:gd name="connsiteX3" fmla="*/ 24825 w 34337"/>
                <a:gd name="connsiteY3" fmla="*/ 239816 h 253214"/>
                <a:gd name="connsiteX4" fmla="*/ 0 w 34337"/>
                <a:gd name="connsiteY4" fmla="*/ 14232 h 25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37" h="253214">
                  <a:moveTo>
                    <a:pt x="0" y="14232"/>
                  </a:moveTo>
                  <a:lnTo>
                    <a:pt x="34337" y="0"/>
                  </a:lnTo>
                  <a:cubicBezTo>
                    <a:pt x="32718" y="84405"/>
                    <a:pt x="31100" y="168809"/>
                    <a:pt x="29481" y="253214"/>
                  </a:cubicBezTo>
                  <a:lnTo>
                    <a:pt x="24825" y="239816"/>
                  </a:lnTo>
                  <a:lnTo>
                    <a:pt x="0" y="1423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4">
              <a:extLst>
                <a:ext uri="{FF2B5EF4-FFF2-40B4-BE49-F238E27FC236}">
                  <a16:creationId xmlns:a16="http://schemas.microsoft.com/office/drawing/2014/main" id="{192D4A29-3D5B-6067-252F-6B6B06FE2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16634" y="3516680"/>
              <a:ext cx="642931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04A3F2F8-CF22-4BDA-89A2-0287CC53BC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5027404"/>
                  </p:ext>
                </p:extLst>
              </p:nvPr>
            </p:nvGraphicFramePr>
            <p:xfrm>
              <a:off x="1861508" y="2170409"/>
              <a:ext cx="2761983" cy="1553616"/>
            </p:xfrm>
            <a:graphic>
              <a:graphicData uri="http://schemas.microsoft.com/office/powerpoint/2016/slidezoom">
                <pslz:sldZm>
                  <pslz:sldZmObj sldId="277" cId="31964910">
                    <pslz:zmPr id="{C56EB7B3-A5C0-4801-9780-C5DEDF80AAAB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1983" cy="15536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04A3F2F8-CF22-4BDA-89A2-0287CC53BC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61508" y="2170409"/>
                <a:ext cx="2761983" cy="15536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D339C5B-A0BB-0F52-1F09-09F3DAB078F0}"/>
              </a:ext>
            </a:extLst>
          </p:cNvPr>
          <p:cNvGrpSpPr/>
          <p:nvPr/>
        </p:nvGrpSpPr>
        <p:grpSpPr>
          <a:xfrm>
            <a:off x="1621640" y="1839475"/>
            <a:ext cx="849949" cy="642488"/>
            <a:chOff x="4216634" y="3516680"/>
            <a:chExt cx="642931" cy="486000"/>
          </a:xfrm>
        </p:grpSpPr>
        <p:sp>
          <p:nvSpPr>
            <p:cNvPr id="74" name="Rectangle 6">
              <a:extLst>
                <a:ext uri="{FF2B5EF4-FFF2-40B4-BE49-F238E27FC236}">
                  <a16:creationId xmlns:a16="http://schemas.microsoft.com/office/drawing/2014/main" id="{DFC5912D-5AFE-22DE-9644-12B014F2C6D0}"/>
                </a:ext>
              </a:extLst>
            </p:cNvPr>
            <p:cNvSpPr/>
            <p:nvPr/>
          </p:nvSpPr>
          <p:spPr>
            <a:xfrm rot="3265487">
              <a:off x="4462100" y="3720694"/>
              <a:ext cx="34337" cy="253214"/>
            </a:xfrm>
            <a:custGeom>
              <a:avLst/>
              <a:gdLst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0 w 221614"/>
                <a:gd name="connsiteY3" fmla="*/ 244679 h 244679"/>
                <a:gd name="connsiteX4" fmla="*/ 0 w 221614"/>
                <a:gd name="connsiteY4" fmla="*/ 0 h 244679"/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36879 w 221614"/>
                <a:gd name="connsiteY3" fmla="*/ 237096 h 244679"/>
                <a:gd name="connsiteX4" fmla="*/ 0 w 221614"/>
                <a:gd name="connsiteY4" fmla="*/ 0 h 244679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36879 w 221614"/>
                <a:gd name="connsiteY3" fmla="*/ 237096 h 251081"/>
                <a:gd name="connsiteX4" fmla="*/ 0 w 221614"/>
                <a:gd name="connsiteY4" fmla="*/ 0 h 251081"/>
                <a:gd name="connsiteX0" fmla="*/ 0 w 221614"/>
                <a:gd name="connsiteY0" fmla="*/ 0 h 251126"/>
                <a:gd name="connsiteX1" fmla="*/ 221614 w 221614"/>
                <a:gd name="connsiteY1" fmla="*/ 0 h 251126"/>
                <a:gd name="connsiteX2" fmla="*/ 162813 w 221614"/>
                <a:gd name="connsiteY2" fmla="*/ 251081 h 251126"/>
                <a:gd name="connsiteX3" fmla="*/ 86044 w 221614"/>
                <a:gd name="connsiteY3" fmla="*/ 251126 h 251126"/>
                <a:gd name="connsiteX4" fmla="*/ 0 w 221614"/>
                <a:gd name="connsiteY4" fmla="*/ 0 h 251126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131379 w 221614"/>
                <a:gd name="connsiteY3" fmla="*/ 245035 h 251081"/>
                <a:gd name="connsiteX4" fmla="*/ 0 w 221614"/>
                <a:gd name="connsiteY4" fmla="*/ 0 h 251081"/>
                <a:gd name="connsiteX0" fmla="*/ 0 w 221614"/>
                <a:gd name="connsiteY0" fmla="*/ 0 h 258433"/>
                <a:gd name="connsiteX1" fmla="*/ 221614 w 221614"/>
                <a:gd name="connsiteY1" fmla="*/ 0 h 258433"/>
                <a:gd name="connsiteX2" fmla="*/ 136035 w 221614"/>
                <a:gd name="connsiteY2" fmla="*/ 258433 h 258433"/>
                <a:gd name="connsiteX3" fmla="*/ 131379 w 221614"/>
                <a:gd name="connsiteY3" fmla="*/ 245035 h 258433"/>
                <a:gd name="connsiteX4" fmla="*/ 0 w 221614"/>
                <a:gd name="connsiteY4" fmla="*/ 0 h 258433"/>
                <a:gd name="connsiteX0" fmla="*/ 0 w 140891"/>
                <a:gd name="connsiteY0" fmla="*/ 0 h 258433"/>
                <a:gd name="connsiteX1" fmla="*/ 140891 w 140891"/>
                <a:gd name="connsiteY1" fmla="*/ 5219 h 258433"/>
                <a:gd name="connsiteX2" fmla="*/ 136035 w 140891"/>
                <a:gd name="connsiteY2" fmla="*/ 258433 h 258433"/>
                <a:gd name="connsiteX3" fmla="*/ 131379 w 140891"/>
                <a:gd name="connsiteY3" fmla="*/ 245035 h 258433"/>
                <a:gd name="connsiteX4" fmla="*/ 0 w 140891"/>
                <a:gd name="connsiteY4" fmla="*/ 0 h 258433"/>
                <a:gd name="connsiteX0" fmla="*/ 0 w 34337"/>
                <a:gd name="connsiteY0" fmla="*/ 14232 h 253214"/>
                <a:gd name="connsiteX1" fmla="*/ 34337 w 34337"/>
                <a:gd name="connsiteY1" fmla="*/ 0 h 253214"/>
                <a:gd name="connsiteX2" fmla="*/ 29481 w 34337"/>
                <a:gd name="connsiteY2" fmla="*/ 253214 h 253214"/>
                <a:gd name="connsiteX3" fmla="*/ 24825 w 34337"/>
                <a:gd name="connsiteY3" fmla="*/ 239816 h 253214"/>
                <a:gd name="connsiteX4" fmla="*/ 0 w 34337"/>
                <a:gd name="connsiteY4" fmla="*/ 14232 h 25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37" h="253214">
                  <a:moveTo>
                    <a:pt x="0" y="14232"/>
                  </a:moveTo>
                  <a:lnTo>
                    <a:pt x="34337" y="0"/>
                  </a:lnTo>
                  <a:cubicBezTo>
                    <a:pt x="32718" y="84405"/>
                    <a:pt x="31100" y="168809"/>
                    <a:pt x="29481" y="253214"/>
                  </a:cubicBezTo>
                  <a:lnTo>
                    <a:pt x="24825" y="239816"/>
                  </a:lnTo>
                  <a:lnTo>
                    <a:pt x="0" y="1423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4">
              <a:extLst>
                <a:ext uri="{FF2B5EF4-FFF2-40B4-BE49-F238E27FC236}">
                  <a16:creationId xmlns:a16="http://schemas.microsoft.com/office/drawing/2014/main" id="{8080ED05-C820-3BAE-F2F7-36CDD6D16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16634" y="3516680"/>
              <a:ext cx="642931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15418FA-2C60-4C3D-8594-824730877F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17887"/>
                  </p:ext>
                </p:extLst>
              </p:nvPr>
            </p:nvGraphicFramePr>
            <p:xfrm>
              <a:off x="7618590" y="2212903"/>
              <a:ext cx="2987728" cy="1680597"/>
            </p:xfrm>
            <a:graphic>
              <a:graphicData uri="http://schemas.microsoft.com/office/powerpoint/2016/slidezoom">
                <pslz:sldZm>
                  <pslz:sldZmObj sldId="283" cId="1423861648">
                    <pslz:zmPr id="{E4F25BBF-8E9C-489B-BCDD-A22877B1AAAF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87728" cy="16805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315418FA-2C60-4C3D-8594-824730877F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18590" y="2212903"/>
                <a:ext cx="2987728" cy="16805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88B210E6-2B5D-CD33-F3E6-8869497BF258}"/>
              </a:ext>
            </a:extLst>
          </p:cNvPr>
          <p:cNvGrpSpPr/>
          <p:nvPr/>
        </p:nvGrpSpPr>
        <p:grpSpPr>
          <a:xfrm>
            <a:off x="7486517" y="1855397"/>
            <a:ext cx="867985" cy="642488"/>
            <a:chOff x="3949302" y="3584865"/>
            <a:chExt cx="656574" cy="486000"/>
          </a:xfrm>
        </p:grpSpPr>
        <p:sp>
          <p:nvSpPr>
            <p:cNvPr id="77" name="Rectangle 6">
              <a:extLst>
                <a:ext uri="{FF2B5EF4-FFF2-40B4-BE49-F238E27FC236}">
                  <a16:creationId xmlns:a16="http://schemas.microsoft.com/office/drawing/2014/main" id="{910039E1-D200-08BA-B1AA-6886870BF90D}"/>
                </a:ext>
              </a:extLst>
            </p:cNvPr>
            <p:cNvSpPr/>
            <p:nvPr/>
          </p:nvSpPr>
          <p:spPr>
            <a:xfrm rot="3265487">
              <a:off x="4462100" y="3720694"/>
              <a:ext cx="34337" cy="253214"/>
            </a:xfrm>
            <a:custGeom>
              <a:avLst/>
              <a:gdLst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0 w 221614"/>
                <a:gd name="connsiteY3" fmla="*/ 244679 h 244679"/>
                <a:gd name="connsiteX4" fmla="*/ 0 w 221614"/>
                <a:gd name="connsiteY4" fmla="*/ 0 h 244679"/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36879 w 221614"/>
                <a:gd name="connsiteY3" fmla="*/ 237096 h 244679"/>
                <a:gd name="connsiteX4" fmla="*/ 0 w 221614"/>
                <a:gd name="connsiteY4" fmla="*/ 0 h 244679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36879 w 221614"/>
                <a:gd name="connsiteY3" fmla="*/ 237096 h 251081"/>
                <a:gd name="connsiteX4" fmla="*/ 0 w 221614"/>
                <a:gd name="connsiteY4" fmla="*/ 0 h 251081"/>
                <a:gd name="connsiteX0" fmla="*/ 0 w 221614"/>
                <a:gd name="connsiteY0" fmla="*/ 0 h 251126"/>
                <a:gd name="connsiteX1" fmla="*/ 221614 w 221614"/>
                <a:gd name="connsiteY1" fmla="*/ 0 h 251126"/>
                <a:gd name="connsiteX2" fmla="*/ 162813 w 221614"/>
                <a:gd name="connsiteY2" fmla="*/ 251081 h 251126"/>
                <a:gd name="connsiteX3" fmla="*/ 86044 w 221614"/>
                <a:gd name="connsiteY3" fmla="*/ 251126 h 251126"/>
                <a:gd name="connsiteX4" fmla="*/ 0 w 221614"/>
                <a:gd name="connsiteY4" fmla="*/ 0 h 251126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131379 w 221614"/>
                <a:gd name="connsiteY3" fmla="*/ 245035 h 251081"/>
                <a:gd name="connsiteX4" fmla="*/ 0 w 221614"/>
                <a:gd name="connsiteY4" fmla="*/ 0 h 251081"/>
                <a:gd name="connsiteX0" fmla="*/ 0 w 221614"/>
                <a:gd name="connsiteY0" fmla="*/ 0 h 258433"/>
                <a:gd name="connsiteX1" fmla="*/ 221614 w 221614"/>
                <a:gd name="connsiteY1" fmla="*/ 0 h 258433"/>
                <a:gd name="connsiteX2" fmla="*/ 136035 w 221614"/>
                <a:gd name="connsiteY2" fmla="*/ 258433 h 258433"/>
                <a:gd name="connsiteX3" fmla="*/ 131379 w 221614"/>
                <a:gd name="connsiteY3" fmla="*/ 245035 h 258433"/>
                <a:gd name="connsiteX4" fmla="*/ 0 w 221614"/>
                <a:gd name="connsiteY4" fmla="*/ 0 h 258433"/>
                <a:gd name="connsiteX0" fmla="*/ 0 w 140891"/>
                <a:gd name="connsiteY0" fmla="*/ 0 h 258433"/>
                <a:gd name="connsiteX1" fmla="*/ 140891 w 140891"/>
                <a:gd name="connsiteY1" fmla="*/ 5219 h 258433"/>
                <a:gd name="connsiteX2" fmla="*/ 136035 w 140891"/>
                <a:gd name="connsiteY2" fmla="*/ 258433 h 258433"/>
                <a:gd name="connsiteX3" fmla="*/ 131379 w 140891"/>
                <a:gd name="connsiteY3" fmla="*/ 245035 h 258433"/>
                <a:gd name="connsiteX4" fmla="*/ 0 w 140891"/>
                <a:gd name="connsiteY4" fmla="*/ 0 h 258433"/>
                <a:gd name="connsiteX0" fmla="*/ 0 w 34337"/>
                <a:gd name="connsiteY0" fmla="*/ 14232 h 253214"/>
                <a:gd name="connsiteX1" fmla="*/ 34337 w 34337"/>
                <a:gd name="connsiteY1" fmla="*/ 0 h 253214"/>
                <a:gd name="connsiteX2" fmla="*/ 29481 w 34337"/>
                <a:gd name="connsiteY2" fmla="*/ 253214 h 253214"/>
                <a:gd name="connsiteX3" fmla="*/ 24825 w 34337"/>
                <a:gd name="connsiteY3" fmla="*/ 239816 h 253214"/>
                <a:gd name="connsiteX4" fmla="*/ 0 w 34337"/>
                <a:gd name="connsiteY4" fmla="*/ 14232 h 25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37" h="253214">
                  <a:moveTo>
                    <a:pt x="0" y="14232"/>
                  </a:moveTo>
                  <a:lnTo>
                    <a:pt x="34337" y="0"/>
                  </a:lnTo>
                  <a:cubicBezTo>
                    <a:pt x="32718" y="84405"/>
                    <a:pt x="31100" y="168809"/>
                    <a:pt x="29481" y="253214"/>
                  </a:cubicBezTo>
                  <a:lnTo>
                    <a:pt x="24825" y="239816"/>
                  </a:lnTo>
                  <a:lnTo>
                    <a:pt x="0" y="1423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>
              <a:extLst>
                <a:ext uri="{FF2B5EF4-FFF2-40B4-BE49-F238E27FC236}">
                  <a16:creationId xmlns:a16="http://schemas.microsoft.com/office/drawing/2014/main" id="{952B90C0-C601-9C53-8C3A-9FA692350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49302" y="3584865"/>
              <a:ext cx="642931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F33A12B-C4F7-4C33-9749-89CD81222C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552736"/>
                  </p:ext>
                </p:extLst>
              </p:nvPr>
            </p:nvGraphicFramePr>
            <p:xfrm>
              <a:off x="3112842" y="4396761"/>
              <a:ext cx="3048000" cy="1714500"/>
            </p:xfrm>
            <a:graphic>
              <a:graphicData uri="http://schemas.microsoft.com/office/powerpoint/2016/slidezoom">
                <pslz:sldZm>
                  <pslz:sldZmObj sldId="290" cId="3261287960">
                    <pslz:zmPr id="{859FE49F-A17A-4EEC-B2F2-CF5AAD125E13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EF33A12B-C4F7-4C33-9749-89CD81222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12842" y="439676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1AFC3A0-8631-66E1-9092-29F97F3404CF}"/>
              </a:ext>
            </a:extLst>
          </p:cNvPr>
          <p:cNvGrpSpPr/>
          <p:nvPr/>
        </p:nvGrpSpPr>
        <p:grpSpPr>
          <a:xfrm>
            <a:off x="2845884" y="4134377"/>
            <a:ext cx="849949" cy="642488"/>
            <a:chOff x="4216634" y="3516680"/>
            <a:chExt cx="642931" cy="486000"/>
          </a:xfrm>
        </p:grpSpPr>
        <p:sp>
          <p:nvSpPr>
            <p:cNvPr id="93" name="Rectangle 6">
              <a:extLst>
                <a:ext uri="{FF2B5EF4-FFF2-40B4-BE49-F238E27FC236}">
                  <a16:creationId xmlns:a16="http://schemas.microsoft.com/office/drawing/2014/main" id="{15C0FC05-EA32-B203-9F5A-670EC7A291B3}"/>
                </a:ext>
              </a:extLst>
            </p:cNvPr>
            <p:cNvSpPr/>
            <p:nvPr/>
          </p:nvSpPr>
          <p:spPr>
            <a:xfrm rot="3265487">
              <a:off x="4462100" y="3720694"/>
              <a:ext cx="34337" cy="253214"/>
            </a:xfrm>
            <a:custGeom>
              <a:avLst/>
              <a:gdLst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0 w 221614"/>
                <a:gd name="connsiteY3" fmla="*/ 244679 h 244679"/>
                <a:gd name="connsiteX4" fmla="*/ 0 w 221614"/>
                <a:gd name="connsiteY4" fmla="*/ 0 h 244679"/>
                <a:gd name="connsiteX0" fmla="*/ 0 w 221614"/>
                <a:gd name="connsiteY0" fmla="*/ 0 h 244679"/>
                <a:gd name="connsiteX1" fmla="*/ 221614 w 221614"/>
                <a:gd name="connsiteY1" fmla="*/ 0 h 244679"/>
                <a:gd name="connsiteX2" fmla="*/ 221614 w 221614"/>
                <a:gd name="connsiteY2" fmla="*/ 244679 h 244679"/>
                <a:gd name="connsiteX3" fmla="*/ 36879 w 221614"/>
                <a:gd name="connsiteY3" fmla="*/ 237096 h 244679"/>
                <a:gd name="connsiteX4" fmla="*/ 0 w 221614"/>
                <a:gd name="connsiteY4" fmla="*/ 0 h 244679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36879 w 221614"/>
                <a:gd name="connsiteY3" fmla="*/ 237096 h 251081"/>
                <a:gd name="connsiteX4" fmla="*/ 0 w 221614"/>
                <a:gd name="connsiteY4" fmla="*/ 0 h 251081"/>
                <a:gd name="connsiteX0" fmla="*/ 0 w 221614"/>
                <a:gd name="connsiteY0" fmla="*/ 0 h 251126"/>
                <a:gd name="connsiteX1" fmla="*/ 221614 w 221614"/>
                <a:gd name="connsiteY1" fmla="*/ 0 h 251126"/>
                <a:gd name="connsiteX2" fmla="*/ 162813 w 221614"/>
                <a:gd name="connsiteY2" fmla="*/ 251081 h 251126"/>
                <a:gd name="connsiteX3" fmla="*/ 86044 w 221614"/>
                <a:gd name="connsiteY3" fmla="*/ 251126 h 251126"/>
                <a:gd name="connsiteX4" fmla="*/ 0 w 221614"/>
                <a:gd name="connsiteY4" fmla="*/ 0 h 251126"/>
                <a:gd name="connsiteX0" fmla="*/ 0 w 221614"/>
                <a:gd name="connsiteY0" fmla="*/ 0 h 251081"/>
                <a:gd name="connsiteX1" fmla="*/ 221614 w 221614"/>
                <a:gd name="connsiteY1" fmla="*/ 0 h 251081"/>
                <a:gd name="connsiteX2" fmla="*/ 162813 w 221614"/>
                <a:gd name="connsiteY2" fmla="*/ 251081 h 251081"/>
                <a:gd name="connsiteX3" fmla="*/ 131379 w 221614"/>
                <a:gd name="connsiteY3" fmla="*/ 245035 h 251081"/>
                <a:gd name="connsiteX4" fmla="*/ 0 w 221614"/>
                <a:gd name="connsiteY4" fmla="*/ 0 h 251081"/>
                <a:gd name="connsiteX0" fmla="*/ 0 w 221614"/>
                <a:gd name="connsiteY0" fmla="*/ 0 h 258433"/>
                <a:gd name="connsiteX1" fmla="*/ 221614 w 221614"/>
                <a:gd name="connsiteY1" fmla="*/ 0 h 258433"/>
                <a:gd name="connsiteX2" fmla="*/ 136035 w 221614"/>
                <a:gd name="connsiteY2" fmla="*/ 258433 h 258433"/>
                <a:gd name="connsiteX3" fmla="*/ 131379 w 221614"/>
                <a:gd name="connsiteY3" fmla="*/ 245035 h 258433"/>
                <a:gd name="connsiteX4" fmla="*/ 0 w 221614"/>
                <a:gd name="connsiteY4" fmla="*/ 0 h 258433"/>
                <a:gd name="connsiteX0" fmla="*/ 0 w 140891"/>
                <a:gd name="connsiteY0" fmla="*/ 0 h 258433"/>
                <a:gd name="connsiteX1" fmla="*/ 140891 w 140891"/>
                <a:gd name="connsiteY1" fmla="*/ 5219 h 258433"/>
                <a:gd name="connsiteX2" fmla="*/ 136035 w 140891"/>
                <a:gd name="connsiteY2" fmla="*/ 258433 h 258433"/>
                <a:gd name="connsiteX3" fmla="*/ 131379 w 140891"/>
                <a:gd name="connsiteY3" fmla="*/ 245035 h 258433"/>
                <a:gd name="connsiteX4" fmla="*/ 0 w 140891"/>
                <a:gd name="connsiteY4" fmla="*/ 0 h 258433"/>
                <a:gd name="connsiteX0" fmla="*/ 0 w 34337"/>
                <a:gd name="connsiteY0" fmla="*/ 14232 h 253214"/>
                <a:gd name="connsiteX1" fmla="*/ 34337 w 34337"/>
                <a:gd name="connsiteY1" fmla="*/ 0 h 253214"/>
                <a:gd name="connsiteX2" fmla="*/ 29481 w 34337"/>
                <a:gd name="connsiteY2" fmla="*/ 253214 h 253214"/>
                <a:gd name="connsiteX3" fmla="*/ 24825 w 34337"/>
                <a:gd name="connsiteY3" fmla="*/ 239816 h 253214"/>
                <a:gd name="connsiteX4" fmla="*/ 0 w 34337"/>
                <a:gd name="connsiteY4" fmla="*/ 14232 h 25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37" h="253214">
                  <a:moveTo>
                    <a:pt x="0" y="14232"/>
                  </a:moveTo>
                  <a:lnTo>
                    <a:pt x="34337" y="0"/>
                  </a:lnTo>
                  <a:cubicBezTo>
                    <a:pt x="32718" y="84405"/>
                    <a:pt x="31100" y="168809"/>
                    <a:pt x="29481" y="253214"/>
                  </a:cubicBezTo>
                  <a:lnTo>
                    <a:pt x="24825" y="239816"/>
                  </a:lnTo>
                  <a:lnTo>
                    <a:pt x="0" y="1423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4">
              <a:extLst>
                <a:ext uri="{FF2B5EF4-FFF2-40B4-BE49-F238E27FC236}">
                  <a16:creationId xmlns:a16="http://schemas.microsoft.com/office/drawing/2014/main" id="{03F7C89C-578C-5064-B276-4AA73857F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16634" y="3516680"/>
              <a:ext cx="642931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468419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Vertical Scroll 2">
            <a:extLst>
              <a:ext uri="{FF2B5EF4-FFF2-40B4-BE49-F238E27FC236}">
                <a16:creationId xmlns:a16="http://schemas.microsoft.com/office/drawing/2014/main" id="{263C170F-03EF-402F-B3F2-3EFB8DC32963}"/>
              </a:ext>
            </a:extLst>
          </p:cNvPr>
          <p:cNvSpPr/>
          <p:nvPr/>
        </p:nvSpPr>
        <p:spPr>
          <a:xfrm>
            <a:off x="584" y="-4198590"/>
            <a:ext cx="4855335" cy="3799269"/>
          </a:xfrm>
          <a:prstGeom prst="verticalScroll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67510" y="1510320"/>
            <a:ext cx="45719" cy="2485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32451" y="2546026"/>
            <a:ext cx="2355976" cy="12363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>
                <a:solidFill>
                  <a:schemeClr val="tx1"/>
                </a:solidFill>
                <a:latin typeface="Berlin Sans FB" pitchFamily="34" charset="0"/>
              </a:rPr>
              <a:t>PROVINCES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24465" y="4008235"/>
            <a:ext cx="45719" cy="1684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381616" y="4023666"/>
            <a:ext cx="45719" cy="16687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89298" y="1556038"/>
            <a:ext cx="45719" cy="413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18100" y="3530997"/>
            <a:ext cx="67935" cy="2161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101338" y="3530996"/>
            <a:ext cx="67935" cy="2161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741546" y="1558034"/>
            <a:ext cx="67935" cy="1983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37614" y="1094700"/>
            <a:ext cx="45719" cy="4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17752" y="19782"/>
            <a:ext cx="4211391" cy="1236373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67279" y="99359"/>
            <a:ext cx="3786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erlin Sans FB" pitchFamily="34" charset="0"/>
              </a:rPr>
              <a:t>PRESIDENT OF THE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erlin Sans FB" pitchFamily="34" charset="0"/>
              </a:rPr>
              <a:t>PHILIPPINES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764406" y="1510320"/>
            <a:ext cx="74955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25520" y="5692462"/>
            <a:ext cx="1741760" cy="9981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BARANGAYS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7248" y="3953968"/>
            <a:ext cx="1800894" cy="882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7279" y="2548021"/>
            <a:ext cx="2355976" cy="12363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Bookman Old Style" pitchFamily="18" charset="0"/>
              </a:rPr>
              <a:t>CITIES INDEPENDENT FROM A PROVINCE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25519" y="3979572"/>
            <a:ext cx="1741760" cy="856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0154" y="2174225"/>
            <a:ext cx="2355976" cy="12363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5183" y="5692459"/>
            <a:ext cx="1793652" cy="9981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94728" y="5692462"/>
            <a:ext cx="1931830" cy="9981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BARANGAYS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59910" y="937852"/>
            <a:ext cx="2932090" cy="12363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01063" y="4254336"/>
            <a:ext cx="1766447" cy="856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COMPONENT CITIES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10439" y="4254336"/>
            <a:ext cx="1699476" cy="856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MUNICIPA-LITIES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1063" y="5692461"/>
            <a:ext cx="1931830" cy="9981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BARANGAYS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750012" y="5692460"/>
            <a:ext cx="1931830" cy="9981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BARANGAYS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60170" y="4452867"/>
            <a:ext cx="1931830" cy="9981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BARANGAYS</a:t>
            </a:r>
          </a:p>
        </p:txBody>
      </p:sp>
      <p:sp>
        <p:nvSpPr>
          <p:cNvPr id="25" name="Rectangle 24"/>
          <p:cNvSpPr/>
          <p:nvPr/>
        </p:nvSpPr>
        <p:spPr>
          <a:xfrm flipV="1">
            <a:off x="1186035" y="3532992"/>
            <a:ext cx="19856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203225" y="2146164"/>
            <a:ext cx="45719" cy="23494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7522107" y="3995821"/>
            <a:ext cx="190522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40154" y="2500023"/>
            <a:ext cx="235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latin typeface="Berlin Sans FB" pitchFamily="34" charset="0"/>
              </a:rPr>
              <a:t>PROVINCES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8730" y="4041540"/>
            <a:ext cx="179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COMPONENT CITIES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25519" y="4041540"/>
            <a:ext cx="17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MUNICIPA-LITIES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968248" y="2509845"/>
            <a:ext cx="2223752" cy="8564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okman Old Style" pitchFamily="18" charset="0"/>
              </a:rPr>
              <a:t>CITIES INDEPENDENT FROM A PROVINCE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5183" y="6006848"/>
            <a:ext cx="179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BARANGAYS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60177" y="1094700"/>
            <a:ext cx="2931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Bookman Old Style" pitchFamily="18" charset="0"/>
              </a:rPr>
              <a:t>GENERAL SUPERVISION </a:t>
            </a:r>
          </a:p>
          <a:p>
            <a:pPr algn="ctr"/>
            <a:r>
              <a:rPr lang="en-US" sz="1600" u="sng" dirty="0">
                <a:latin typeface="Bookman Old Style" pitchFamily="18" charset="0"/>
              </a:rPr>
              <a:t>DIRECT RELATION</a:t>
            </a:r>
          </a:p>
          <a:p>
            <a:pPr algn="ctr"/>
            <a:r>
              <a:rPr lang="en-US" sz="1600" u="sng" dirty="0">
                <a:latin typeface="Bookman Old Style" pitchFamily="18" charset="0"/>
              </a:rPr>
              <a:t>AUTONOMOUS REGIONS</a:t>
            </a:r>
          </a:p>
        </p:txBody>
      </p:sp>
      <p:pic>
        <p:nvPicPr>
          <p:cNvPr id="4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BF204A6-F6B2-488B-B6E6-A89A63955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778" y="-2619356"/>
            <a:ext cx="6327014" cy="3557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0BF0AF-D2F0-433B-92B8-369E24A84FC6}"/>
              </a:ext>
            </a:extLst>
          </p:cNvPr>
          <p:cNvSpPr/>
          <p:nvPr/>
        </p:nvSpPr>
        <p:spPr>
          <a:xfrm>
            <a:off x="707278" y="-3619413"/>
            <a:ext cx="34600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Ito ay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napatunayang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hindi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mabisa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sapagkat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hindi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agarang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narerespondehan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ang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pangangailangan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ng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mga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nasalantang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tao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at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bagkus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nagdudulot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pa ng mas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malaking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pinsala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tao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o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kapaligiran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232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2">
            <a:extLst>
              <a:ext uri="{FF2B5EF4-FFF2-40B4-BE49-F238E27FC236}">
                <a16:creationId xmlns:a16="http://schemas.microsoft.com/office/drawing/2014/main" id="{3BB125AF-119D-4357-8256-7B4B47C7268E}"/>
              </a:ext>
            </a:extLst>
          </p:cNvPr>
          <p:cNvSpPr/>
          <p:nvPr/>
        </p:nvSpPr>
        <p:spPr>
          <a:xfrm>
            <a:off x="44915" y="2009673"/>
            <a:ext cx="4855335" cy="3799269"/>
          </a:xfrm>
          <a:prstGeom prst="verticalScroll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3366-DECD-4D92-B3E8-5F14836D5F38}"/>
              </a:ext>
            </a:extLst>
          </p:cNvPr>
          <p:cNvSpPr txBox="1"/>
          <p:nvPr/>
        </p:nvSpPr>
        <p:spPr>
          <a:xfrm>
            <a:off x="0" y="0"/>
            <a:ext cx="8249454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TOP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DOWN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 APPROACH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orte" panose="03060902040502070203" pitchFamily="66" charset="0"/>
            </a:endParaRPr>
          </a:p>
        </p:txBody>
      </p:sp>
      <p:pic>
        <p:nvPicPr>
          <p:cNvPr id="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C6BAE81-DA82-4C7C-8A0A-E20170801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58" y="1774051"/>
            <a:ext cx="6327014" cy="3557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D04891-0D17-4C6A-9373-091E91FB6F9A}"/>
              </a:ext>
            </a:extLst>
          </p:cNvPr>
          <p:cNvSpPr/>
          <p:nvPr/>
        </p:nvSpPr>
        <p:spPr>
          <a:xfrm>
            <a:off x="544017" y="2776714"/>
            <a:ext cx="385712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Ito ay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napatunayang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hindi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mabisa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sapagkat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hindi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agarang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narerespondehan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ang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pangangailangan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ng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mga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nasalantang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tao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at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bagkus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nagdudulot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pa ng mas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malaking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pinsala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tao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o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sa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PH" sz="2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kapaligiran</a:t>
            </a:r>
            <a:r>
              <a:rPr lang="en-PH" sz="2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626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1AEE8F-602D-4AFC-9BEC-95187D8FD593}"/>
              </a:ext>
            </a:extLst>
          </p:cNvPr>
          <p:cNvSpPr/>
          <p:nvPr/>
        </p:nvSpPr>
        <p:spPr>
          <a:xfrm>
            <a:off x="1424593" y="2667820"/>
            <a:ext cx="934281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Forte" panose="03060902040502070203" pitchFamily="66" charset="0"/>
              </a:rPr>
              <a:t>BOTTOM UP APPROACH</a:t>
            </a:r>
            <a:endParaRPr lang="en-PH" sz="6600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8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943366-DECD-4D92-B3E8-5F14836D5F38}"/>
              </a:ext>
            </a:extLst>
          </p:cNvPr>
          <p:cNvSpPr txBox="1"/>
          <p:nvPr/>
        </p:nvSpPr>
        <p:spPr>
          <a:xfrm>
            <a:off x="-1" y="0"/>
            <a:ext cx="936056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BOTTOM UP APPROACH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orte" panose="03060902040502070203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0F844-2A92-4FE3-80E3-63EC52BF7403}"/>
              </a:ext>
            </a:extLst>
          </p:cNvPr>
          <p:cNvSpPr txBox="1"/>
          <p:nvPr/>
        </p:nvSpPr>
        <p:spPr>
          <a:xfrm>
            <a:off x="848363" y="2130074"/>
            <a:ext cx="10702343" cy="2554545"/>
          </a:xfrm>
          <a:prstGeom prst="rect">
            <a:avLst/>
          </a:prstGeom>
          <a:solidFill>
            <a:srgbClr val="99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Nanggagaling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sa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mga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u="sng" dirty="0" err="1">
                <a:solidFill>
                  <a:schemeClr val="bg1"/>
                </a:solidFill>
                <a:latin typeface="Montserrat" charset="0"/>
              </a:rPr>
              <a:t>mamamayan</a:t>
            </a:r>
            <a:r>
              <a:rPr lang="en-US" sz="4000" b="1" u="sng" dirty="0">
                <a:solidFill>
                  <a:schemeClr val="bg1"/>
                </a:solidFill>
                <a:latin typeface="Montserrat" charset="0"/>
              </a:rPr>
              <a:t> at </a:t>
            </a:r>
            <a:r>
              <a:rPr lang="en-US" sz="4000" b="1" u="sng" dirty="0" err="1">
                <a:solidFill>
                  <a:schemeClr val="bg1"/>
                </a:solidFill>
                <a:latin typeface="Montserrat" charset="0"/>
              </a:rPr>
              <a:t>iba</a:t>
            </a:r>
            <a:r>
              <a:rPr lang="en-US" sz="4000" b="1" u="sng" dirty="0">
                <a:solidFill>
                  <a:schemeClr val="bg1"/>
                </a:solidFill>
                <a:latin typeface="Montserrat" charset="0"/>
              </a:rPr>
              <a:t> pang </a:t>
            </a:r>
            <a:r>
              <a:rPr lang="en-US" sz="4000" b="1" u="sng" dirty="0" err="1">
                <a:solidFill>
                  <a:schemeClr val="bg1"/>
                </a:solidFill>
                <a:latin typeface="Montserrat" charset="0"/>
              </a:rPr>
              <a:t>sektor</a:t>
            </a:r>
            <a:r>
              <a:rPr lang="en-US" sz="4000" b="1" u="sng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u="sng" dirty="0" err="1">
                <a:solidFill>
                  <a:schemeClr val="bg1"/>
                </a:solidFill>
                <a:latin typeface="Montserrat" charset="0"/>
              </a:rPr>
              <a:t>sa</a:t>
            </a:r>
            <a:r>
              <a:rPr lang="en-US" sz="4000" b="1" u="sng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u="sng" dirty="0" err="1">
                <a:solidFill>
                  <a:schemeClr val="bg1"/>
                </a:solidFill>
                <a:latin typeface="Montserrat" charset="0"/>
              </a:rPr>
              <a:t>lipunan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ang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pagtukoy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pagpaplano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,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pag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-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aanalisa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at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paglutas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ng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mga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suliranin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2BF40C-0B03-4EE4-B88C-2DAE085B9980}"/>
              </a:ext>
            </a:extLst>
          </p:cNvPr>
          <p:cNvSpPr/>
          <p:nvPr/>
        </p:nvSpPr>
        <p:spPr>
          <a:xfrm>
            <a:off x="8783053" y="5891363"/>
            <a:ext cx="3224461" cy="861774"/>
          </a:xfrm>
          <a:prstGeom prst="rect">
            <a:avLst/>
          </a:prstGeom>
          <a:solidFill>
            <a:srgbClr val="99330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Ang </a:t>
            </a:r>
            <a:r>
              <a:rPr lang="en-US" sz="800" b="1" u="sng" dirty="0">
                <a:solidFill>
                  <a:schemeClr val="bg1"/>
                </a:solidFill>
                <a:latin typeface="Montserrat" charset="0"/>
              </a:rPr>
              <a:t>Community-based Disaster Risk Reduction Management 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o CBDRRM ay ang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makabagong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paraan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ng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paglutas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ng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suliraning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pangkapaligiran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bago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pa man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lumala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ang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epekto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nito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.</a:t>
            </a:r>
            <a:endParaRPr lang="en-PH" sz="800" dirty="0"/>
          </a:p>
        </p:txBody>
      </p:sp>
    </p:spTree>
    <p:extLst>
      <p:ext uri="{BB962C8B-B14F-4D97-AF65-F5344CB8AC3E}">
        <p14:creationId xmlns:p14="http://schemas.microsoft.com/office/powerpoint/2010/main" val="19594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943366-DECD-4D92-B3E8-5F14836D5F38}"/>
              </a:ext>
            </a:extLst>
          </p:cNvPr>
          <p:cNvSpPr txBox="1"/>
          <p:nvPr/>
        </p:nvSpPr>
        <p:spPr>
          <a:xfrm>
            <a:off x="-1" y="0"/>
            <a:ext cx="936056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BOTTOM UP APPROACH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orte" panose="03060902040502070203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0F844-2A92-4FE3-80E3-63EC52BF7403}"/>
              </a:ext>
            </a:extLst>
          </p:cNvPr>
          <p:cNvSpPr txBox="1"/>
          <p:nvPr/>
        </p:nvSpPr>
        <p:spPr>
          <a:xfrm flipV="1">
            <a:off x="511480" y="1561600"/>
            <a:ext cx="1582016" cy="830997"/>
          </a:xfrm>
          <a:prstGeom prst="rect">
            <a:avLst/>
          </a:prstGeom>
          <a:solidFill>
            <a:srgbClr val="99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Nanggagaling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sa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mga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u="sng" dirty="0" err="1">
                <a:solidFill>
                  <a:schemeClr val="bg1"/>
                </a:solidFill>
                <a:latin typeface="Montserrat" charset="0"/>
              </a:rPr>
              <a:t>mamamayan</a:t>
            </a:r>
            <a:r>
              <a:rPr lang="en-US" sz="800" b="1" u="sng" dirty="0">
                <a:solidFill>
                  <a:schemeClr val="bg1"/>
                </a:solidFill>
                <a:latin typeface="Montserrat" charset="0"/>
              </a:rPr>
              <a:t> at </a:t>
            </a:r>
            <a:r>
              <a:rPr lang="en-US" sz="800" b="1" u="sng" dirty="0" err="1">
                <a:solidFill>
                  <a:schemeClr val="bg1"/>
                </a:solidFill>
                <a:latin typeface="Montserrat" charset="0"/>
              </a:rPr>
              <a:t>iba</a:t>
            </a:r>
            <a:r>
              <a:rPr lang="en-US" sz="800" b="1" u="sng" dirty="0">
                <a:solidFill>
                  <a:schemeClr val="bg1"/>
                </a:solidFill>
                <a:latin typeface="Montserrat" charset="0"/>
              </a:rPr>
              <a:t> pang </a:t>
            </a:r>
            <a:r>
              <a:rPr lang="en-US" sz="800" b="1" u="sng" dirty="0" err="1">
                <a:solidFill>
                  <a:schemeClr val="bg1"/>
                </a:solidFill>
                <a:latin typeface="Montserrat" charset="0"/>
              </a:rPr>
              <a:t>sektor</a:t>
            </a:r>
            <a:r>
              <a:rPr lang="en-US" sz="800" b="1" u="sng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u="sng" dirty="0" err="1">
                <a:solidFill>
                  <a:schemeClr val="bg1"/>
                </a:solidFill>
                <a:latin typeface="Montserrat" charset="0"/>
              </a:rPr>
              <a:t>sa</a:t>
            </a:r>
            <a:r>
              <a:rPr lang="en-US" sz="800" b="1" u="sng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u="sng" dirty="0" err="1">
                <a:solidFill>
                  <a:schemeClr val="bg1"/>
                </a:solidFill>
                <a:latin typeface="Montserrat" charset="0"/>
              </a:rPr>
              <a:t>lipunan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ang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pagtukoy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pagpaplano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,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pag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-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aanalisa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at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paglutas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ng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mga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Montserrat" charset="0"/>
              </a:rPr>
              <a:t>suliranin</a:t>
            </a:r>
            <a:r>
              <a:rPr lang="en-US" sz="800" b="1" dirty="0">
                <a:solidFill>
                  <a:schemeClr val="bg1"/>
                </a:solidFill>
                <a:latin typeface="Montserrat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2BF40C-0B03-4EE4-B88C-2DAE085B9980}"/>
              </a:ext>
            </a:extLst>
          </p:cNvPr>
          <p:cNvSpPr/>
          <p:nvPr/>
        </p:nvSpPr>
        <p:spPr>
          <a:xfrm>
            <a:off x="3489158" y="1561600"/>
            <a:ext cx="7916777" cy="5016758"/>
          </a:xfrm>
          <a:prstGeom prst="rect">
            <a:avLst/>
          </a:prstGeom>
          <a:solidFill>
            <a:srgbClr val="9933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Ang </a:t>
            </a:r>
            <a:r>
              <a:rPr lang="en-US" sz="4000" b="1" u="sng" dirty="0">
                <a:solidFill>
                  <a:schemeClr val="bg1"/>
                </a:solidFill>
                <a:latin typeface="Montserrat" charset="0"/>
              </a:rPr>
              <a:t>Community-based Disaster Risk Reduction Management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o CBDRRM ay ang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makabagong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paraan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ng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paglutas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ng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suliraning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pangkapaligiran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bago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pa man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lumala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ang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epekto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Montserrat" charset="0"/>
              </a:rPr>
              <a:t>nito</a:t>
            </a:r>
            <a:r>
              <a:rPr lang="en-US" sz="4000" b="1" dirty="0">
                <a:solidFill>
                  <a:schemeClr val="bg1"/>
                </a:solidFill>
                <a:latin typeface="Montserrat" charset="0"/>
              </a:rPr>
              <a:t>.</a:t>
            </a:r>
            <a:endParaRPr lang="en-PH" sz="4000" dirty="0"/>
          </a:p>
        </p:txBody>
      </p:sp>
    </p:spTree>
    <p:extLst>
      <p:ext uri="{BB962C8B-B14F-4D97-AF65-F5344CB8AC3E}">
        <p14:creationId xmlns:p14="http://schemas.microsoft.com/office/powerpoint/2010/main" val="1730135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2E8157-4685-D2C6-03EA-1432FE1AAA46}"/>
              </a:ext>
            </a:extLst>
          </p:cNvPr>
          <p:cNvSpPr txBox="1"/>
          <p:nvPr/>
        </p:nvSpPr>
        <p:spPr>
          <a:xfrm>
            <a:off x="1363854" y="470236"/>
            <a:ext cx="9464292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black"/>
                </a:solidFill>
                <a:latin typeface="Montserrat" panose="00000800000000000000" pitchFamily="2" charset="0"/>
              </a:rPr>
              <a:t>RECITATION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90EA9-AF23-A590-BAFE-C299BB56A01C}"/>
              </a:ext>
            </a:extLst>
          </p:cNvPr>
          <p:cNvSpPr txBox="1"/>
          <p:nvPr/>
        </p:nvSpPr>
        <p:spPr>
          <a:xfrm>
            <a:off x="789129" y="4933441"/>
            <a:ext cx="265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QUESTION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grpSp>
        <p:nvGrpSpPr>
          <p:cNvPr id="39" name="!!PolaroidC">
            <a:extLst>
              <a:ext uri="{FF2B5EF4-FFF2-40B4-BE49-F238E27FC236}">
                <a16:creationId xmlns:a16="http://schemas.microsoft.com/office/drawing/2014/main" id="{986F0F28-2DE7-B459-F8DE-9A670170AFAD}"/>
              </a:ext>
            </a:extLst>
          </p:cNvPr>
          <p:cNvGrpSpPr/>
          <p:nvPr/>
        </p:nvGrpSpPr>
        <p:grpSpPr>
          <a:xfrm>
            <a:off x="9503479" y="2135753"/>
            <a:ext cx="1899392" cy="2730509"/>
            <a:chOff x="2950703" y="1901479"/>
            <a:chExt cx="1630027" cy="2343278"/>
          </a:xfrm>
        </p:grpSpPr>
        <p:sp>
          <p:nvSpPr>
            <p:cNvPr id="40" name="!!Rectangle 27">
              <a:hlinkClick r:id="rId2" action="ppaction://hlinksldjump"/>
              <a:extLst>
                <a:ext uri="{FF2B5EF4-FFF2-40B4-BE49-F238E27FC236}">
                  <a16:creationId xmlns:a16="http://schemas.microsoft.com/office/drawing/2014/main" id="{032D7C34-4E87-26C2-8516-1BF67F44B81E}"/>
                </a:ext>
              </a:extLst>
            </p:cNvPr>
            <p:cNvSpPr/>
            <p:nvPr/>
          </p:nvSpPr>
          <p:spPr>
            <a:xfrm>
              <a:off x="2950703" y="1901479"/>
              <a:ext cx="1630027" cy="2343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" name="!!Picture Placeholder 23">
              <a:hlinkClick r:id="rId2" action="ppaction://hlinksldjump"/>
              <a:extLst>
                <a:ext uri="{FF2B5EF4-FFF2-40B4-BE49-F238E27FC236}">
                  <a16:creationId xmlns:a16="http://schemas.microsoft.com/office/drawing/2014/main" id="{F3F0FBC3-04ED-F869-09BC-D80F97451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842" y="2072929"/>
              <a:ext cx="1188161" cy="1657350"/>
            </a:xfrm>
            <a:prstGeom prst="rect">
              <a:avLst/>
            </a:prstGeom>
            <a:effectLst>
              <a:innerShdw blurRad="63500">
                <a:prstClr val="black"/>
              </a:innerShdw>
            </a:effectLst>
          </p:spPr>
        </p:pic>
      </p:grpSp>
      <p:grpSp>
        <p:nvGrpSpPr>
          <p:cNvPr id="42" name="!!PolaroidB">
            <a:extLst>
              <a:ext uri="{FF2B5EF4-FFF2-40B4-BE49-F238E27FC236}">
                <a16:creationId xmlns:a16="http://schemas.microsoft.com/office/drawing/2014/main" id="{EBDAFA3A-DF52-C444-6A9F-C838A1FA2278}"/>
              </a:ext>
            </a:extLst>
          </p:cNvPr>
          <p:cNvGrpSpPr/>
          <p:nvPr/>
        </p:nvGrpSpPr>
        <p:grpSpPr>
          <a:xfrm>
            <a:off x="4148460" y="2135755"/>
            <a:ext cx="1899392" cy="2730509"/>
            <a:chOff x="2950703" y="1901479"/>
            <a:chExt cx="1630027" cy="2343278"/>
          </a:xfrm>
        </p:grpSpPr>
        <p:sp>
          <p:nvSpPr>
            <p:cNvPr id="43" name="!!Rectangl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D87FA610-A135-7249-4826-7167057B968E}"/>
                </a:ext>
              </a:extLst>
            </p:cNvPr>
            <p:cNvSpPr/>
            <p:nvPr/>
          </p:nvSpPr>
          <p:spPr>
            <a:xfrm>
              <a:off x="2950703" y="1901479"/>
              <a:ext cx="1630027" cy="2343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4" name="!!Picture Placeholder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BB0BBC7F-4ACA-E284-ED79-BE4E1E248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439" y="2072929"/>
              <a:ext cx="1158969" cy="1657350"/>
            </a:xfrm>
            <a:prstGeom prst="rect">
              <a:avLst/>
            </a:prstGeom>
            <a:effectLst>
              <a:innerShdw blurRad="88900">
                <a:prstClr val="black"/>
              </a:innerShdw>
            </a:effectLst>
          </p:spPr>
        </p:pic>
      </p:grpSp>
      <p:grpSp>
        <p:nvGrpSpPr>
          <p:cNvPr id="45" name="!!PolaroidA">
            <a:extLst>
              <a:ext uri="{FF2B5EF4-FFF2-40B4-BE49-F238E27FC236}">
                <a16:creationId xmlns:a16="http://schemas.microsoft.com/office/drawing/2014/main" id="{79CE4877-97C5-7965-A07B-1FED55FEB47A}"/>
              </a:ext>
            </a:extLst>
          </p:cNvPr>
          <p:cNvGrpSpPr/>
          <p:nvPr/>
        </p:nvGrpSpPr>
        <p:grpSpPr>
          <a:xfrm>
            <a:off x="1168415" y="2135754"/>
            <a:ext cx="1899392" cy="2730509"/>
            <a:chOff x="617358" y="1901479"/>
            <a:chExt cx="1630027" cy="2343278"/>
          </a:xfrm>
        </p:grpSpPr>
        <p:sp>
          <p:nvSpPr>
            <p:cNvPr id="46" name="!!Rectangle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B5FEAE9D-49F7-C38F-73C5-15A87FFFFDB4}"/>
                </a:ext>
              </a:extLst>
            </p:cNvPr>
            <p:cNvSpPr/>
            <p:nvPr/>
          </p:nvSpPr>
          <p:spPr>
            <a:xfrm>
              <a:off x="617358" y="1901479"/>
              <a:ext cx="1630027" cy="2343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!!Picture Placeholder 23">
              <a:hlinkClick r:id="rId6" action="ppaction://hlinksldjump"/>
              <a:extLst>
                <a:ext uri="{FF2B5EF4-FFF2-40B4-BE49-F238E27FC236}">
                  <a16:creationId xmlns:a16="http://schemas.microsoft.com/office/drawing/2014/main" id="{B53B71FB-2502-B1C0-4CF0-F8496586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32" y="2072929"/>
              <a:ext cx="1258092" cy="1657350"/>
            </a:xfrm>
            <a:prstGeom prst="rect">
              <a:avLst/>
            </a:prstGeom>
            <a:effectLst>
              <a:innerShdw blurRad="190500">
                <a:prstClr val="black"/>
              </a:innerShdw>
            </a:effec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90CCC03-1767-D7AE-4F05-9EA82258668C}"/>
              </a:ext>
            </a:extLst>
          </p:cNvPr>
          <p:cNvSpPr txBox="1"/>
          <p:nvPr/>
        </p:nvSpPr>
        <p:spPr>
          <a:xfrm>
            <a:off x="3769174" y="4933441"/>
            <a:ext cx="265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QUESTION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37AE7-10BD-2E20-B9E3-01FBDDACB20A}"/>
              </a:ext>
            </a:extLst>
          </p:cNvPr>
          <p:cNvSpPr txBox="1"/>
          <p:nvPr/>
        </p:nvSpPr>
        <p:spPr>
          <a:xfrm>
            <a:off x="6425288" y="4933441"/>
            <a:ext cx="265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QUESTION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277863-52B8-2682-2ECF-DB0BBD36F7AF}"/>
              </a:ext>
            </a:extLst>
          </p:cNvPr>
          <p:cNvSpPr txBox="1"/>
          <p:nvPr/>
        </p:nvSpPr>
        <p:spPr>
          <a:xfrm>
            <a:off x="7797061" y="5333551"/>
            <a:ext cx="2656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. </a:t>
            </a:r>
          </a:p>
        </p:txBody>
      </p:sp>
      <p:grpSp>
        <p:nvGrpSpPr>
          <p:cNvPr id="18" name="!!PolaroidC">
            <a:extLst>
              <a:ext uri="{FF2B5EF4-FFF2-40B4-BE49-F238E27FC236}">
                <a16:creationId xmlns:a16="http://schemas.microsoft.com/office/drawing/2014/main" id="{986F0F28-2DE7-B459-F8DE-9A670170AFAD}"/>
              </a:ext>
            </a:extLst>
          </p:cNvPr>
          <p:cNvGrpSpPr/>
          <p:nvPr/>
        </p:nvGrpSpPr>
        <p:grpSpPr>
          <a:xfrm>
            <a:off x="6863705" y="2123614"/>
            <a:ext cx="1899392" cy="2730509"/>
            <a:chOff x="2950703" y="1901479"/>
            <a:chExt cx="1630027" cy="2343278"/>
          </a:xfrm>
        </p:grpSpPr>
        <p:sp>
          <p:nvSpPr>
            <p:cNvPr id="19" name="!!Rectangle 27">
              <a:hlinkClick r:id="rId8" action="ppaction://hlinksldjump"/>
              <a:extLst>
                <a:ext uri="{FF2B5EF4-FFF2-40B4-BE49-F238E27FC236}">
                  <a16:creationId xmlns:a16="http://schemas.microsoft.com/office/drawing/2014/main" id="{032D7C34-4E87-26C2-8516-1BF67F44B81E}"/>
                </a:ext>
              </a:extLst>
            </p:cNvPr>
            <p:cNvSpPr/>
            <p:nvPr/>
          </p:nvSpPr>
          <p:spPr>
            <a:xfrm>
              <a:off x="2950703" y="1901479"/>
              <a:ext cx="1630027" cy="2343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!!Picture Placeholder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F3F0FBC3-04ED-F869-09BC-D80F97451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810" y="2072929"/>
              <a:ext cx="1022225" cy="1657350"/>
            </a:xfrm>
            <a:prstGeom prst="rect">
              <a:avLst/>
            </a:prstGeom>
            <a:effectLst>
              <a:innerShdw blurRad="63500">
                <a:prstClr val="black"/>
              </a:innerShdw>
            </a:effectLst>
          </p:spPr>
        </p:pic>
      </p:grpSp>
      <p:sp>
        <p:nvSpPr>
          <p:cNvPr id="2" name="Rectangle 1"/>
          <p:cNvSpPr/>
          <p:nvPr/>
        </p:nvSpPr>
        <p:spPr>
          <a:xfrm>
            <a:off x="9688382" y="4964219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black"/>
                </a:solidFill>
                <a:latin typeface="Montserrat" panose="00000800000000000000" pitchFamily="2" charset="0"/>
              </a:rPr>
              <a:t>QUESTION </a:t>
            </a:r>
          </a:p>
        </p:txBody>
      </p:sp>
      <p:sp>
        <p:nvSpPr>
          <p:cNvPr id="3" name="Pentagon 2">
            <a:hlinkClick r:id="rId10" action="ppaction://hlinksldjump"/>
          </p:cNvPr>
          <p:cNvSpPr/>
          <p:nvPr/>
        </p:nvSpPr>
        <p:spPr>
          <a:xfrm>
            <a:off x="8268237" y="5672105"/>
            <a:ext cx="3786388" cy="92187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08051" y="5795493"/>
            <a:ext cx="3105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ntserrat" charset="0"/>
                <a:hlinkClick r:id="rId11" action="ppaction://hlinksldjump"/>
              </a:rPr>
              <a:t>Next</a:t>
            </a:r>
            <a:endParaRPr lang="en-US" sz="4000" dirty="0">
              <a:latin typeface="Montserra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058C6-DDD6-4BE2-8A72-A8568544A4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59869" y="3139474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11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2E8157-4685-D2C6-03EA-1432FE1AAA46}"/>
              </a:ext>
            </a:extLst>
          </p:cNvPr>
          <p:cNvSpPr txBox="1"/>
          <p:nvPr/>
        </p:nvSpPr>
        <p:spPr>
          <a:xfrm>
            <a:off x="-51516" y="-34688"/>
            <a:ext cx="960763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QUESTION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pic>
        <p:nvPicPr>
          <p:cNvPr id="2050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880" y="1914993"/>
            <a:ext cx="6327013" cy="3557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Vertical Scroll 2"/>
          <p:cNvSpPr/>
          <p:nvPr/>
        </p:nvSpPr>
        <p:spPr>
          <a:xfrm>
            <a:off x="173863" y="1596979"/>
            <a:ext cx="4855335" cy="3799269"/>
          </a:xfrm>
          <a:prstGeom prst="verticalScroll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6291" y="2065452"/>
            <a:ext cx="36704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Ano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ang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top down approach at bottom up approach?</a:t>
            </a:r>
          </a:p>
        </p:txBody>
      </p:sp>
      <p:grpSp>
        <p:nvGrpSpPr>
          <p:cNvPr id="6" name="!!PolaroidA">
            <a:extLst>
              <a:ext uri="{FF2B5EF4-FFF2-40B4-BE49-F238E27FC236}">
                <a16:creationId xmlns:a16="http://schemas.microsoft.com/office/drawing/2014/main" id="{2FD86AC5-F60D-47C4-9194-2CC455887570}"/>
              </a:ext>
            </a:extLst>
          </p:cNvPr>
          <p:cNvGrpSpPr/>
          <p:nvPr/>
        </p:nvGrpSpPr>
        <p:grpSpPr>
          <a:xfrm>
            <a:off x="4252907" y="-123617"/>
            <a:ext cx="1196973" cy="1252122"/>
            <a:chOff x="617358" y="1901479"/>
            <a:chExt cx="1630027" cy="2343278"/>
          </a:xfrm>
        </p:grpSpPr>
        <p:sp>
          <p:nvSpPr>
            <p:cNvPr id="7" name="!!Rectangl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BE2F319A-2D20-4109-9A3B-0F1080BA0D48}"/>
                </a:ext>
              </a:extLst>
            </p:cNvPr>
            <p:cNvSpPr/>
            <p:nvPr/>
          </p:nvSpPr>
          <p:spPr>
            <a:xfrm>
              <a:off x="617358" y="1901479"/>
              <a:ext cx="1630027" cy="2343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!!Picture Placeholder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F1C6A43E-3D2F-4E47-A4E6-40810838B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32" y="2072929"/>
              <a:ext cx="1258092" cy="1657350"/>
            </a:xfrm>
            <a:prstGeom prst="rect">
              <a:avLst/>
            </a:prstGeom>
            <a:effectLst>
              <a:innerShdw blurRad="190500">
                <a:prstClr val="black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1344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2E8157-4685-D2C6-03EA-1432FE1AAA46}"/>
              </a:ext>
            </a:extLst>
          </p:cNvPr>
          <p:cNvSpPr txBox="1"/>
          <p:nvPr/>
        </p:nvSpPr>
        <p:spPr>
          <a:xfrm>
            <a:off x="-51516" y="-34688"/>
            <a:ext cx="960763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QUESTION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pic>
        <p:nvPicPr>
          <p:cNvPr id="2050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880" y="1914993"/>
            <a:ext cx="6327013" cy="3557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Vertical Scroll 2"/>
          <p:cNvSpPr/>
          <p:nvPr/>
        </p:nvSpPr>
        <p:spPr>
          <a:xfrm>
            <a:off x="173863" y="1596979"/>
            <a:ext cx="4855335" cy="3799269"/>
          </a:xfrm>
          <a:prstGeom prst="verticalScroll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6291" y="2065452"/>
            <a:ext cx="36704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Ano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ang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pinagkaiba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ng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top down at bottom up approach?</a:t>
            </a:r>
          </a:p>
        </p:txBody>
      </p:sp>
      <p:grpSp>
        <p:nvGrpSpPr>
          <p:cNvPr id="6" name="!!PolaroidB">
            <a:extLst>
              <a:ext uri="{FF2B5EF4-FFF2-40B4-BE49-F238E27FC236}">
                <a16:creationId xmlns:a16="http://schemas.microsoft.com/office/drawing/2014/main" id="{51371D05-A32E-4C71-BCA1-65A2AC8DD07D}"/>
              </a:ext>
            </a:extLst>
          </p:cNvPr>
          <p:cNvGrpSpPr/>
          <p:nvPr/>
        </p:nvGrpSpPr>
        <p:grpSpPr>
          <a:xfrm>
            <a:off x="4175526" y="0"/>
            <a:ext cx="1274354" cy="1316190"/>
            <a:chOff x="2950703" y="1901479"/>
            <a:chExt cx="1630027" cy="2343278"/>
          </a:xfrm>
        </p:grpSpPr>
        <p:sp>
          <p:nvSpPr>
            <p:cNvPr id="7" name="!!Rectangl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1805748A-7003-4291-8261-BF985336648D}"/>
                </a:ext>
              </a:extLst>
            </p:cNvPr>
            <p:cNvSpPr/>
            <p:nvPr/>
          </p:nvSpPr>
          <p:spPr>
            <a:xfrm>
              <a:off x="2950703" y="1901479"/>
              <a:ext cx="1630027" cy="2343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!!Picture Placeholder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D773B37E-070A-49D3-A09E-E2FCA7F0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439" y="2072929"/>
              <a:ext cx="1158969" cy="1657350"/>
            </a:xfrm>
            <a:prstGeom prst="rect">
              <a:avLst/>
            </a:prstGeom>
            <a:effectLst>
              <a:innerShdw blurRad="88900">
                <a:prstClr val="black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102417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2E8157-4685-D2C6-03EA-1432FE1AAA46}"/>
              </a:ext>
            </a:extLst>
          </p:cNvPr>
          <p:cNvSpPr txBox="1"/>
          <p:nvPr/>
        </p:nvSpPr>
        <p:spPr>
          <a:xfrm>
            <a:off x="-51516" y="-34688"/>
            <a:ext cx="960763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QUESTION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pic>
        <p:nvPicPr>
          <p:cNvPr id="2050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880" y="1914993"/>
            <a:ext cx="6327013" cy="3557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Vertical Scroll 2"/>
          <p:cNvSpPr/>
          <p:nvPr/>
        </p:nvSpPr>
        <p:spPr>
          <a:xfrm>
            <a:off x="173863" y="1596979"/>
            <a:ext cx="4855335" cy="3799269"/>
          </a:xfrm>
          <a:prstGeom prst="verticalScroll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6291" y="2342451"/>
            <a:ext cx="3670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Ano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ang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kahulugan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ng</a:t>
            </a:r>
            <a:endParaRPr lang="en-US" sz="3600" b="1" dirty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CBDRRM? </a:t>
            </a:r>
          </a:p>
          <a:p>
            <a:pPr algn="ctr"/>
            <a:endParaRPr lang="en-US" sz="3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6" name="!!PolaroidC">
            <a:extLst>
              <a:ext uri="{FF2B5EF4-FFF2-40B4-BE49-F238E27FC236}">
                <a16:creationId xmlns:a16="http://schemas.microsoft.com/office/drawing/2014/main" id="{1F1CC5C8-50FB-4911-A637-1B699A00397D}"/>
              </a:ext>
            </a:extLst>
          </p:cNvPr>
          <p:cNvGrpSpPr/>
          <p:nvPr/>
        </p:nvGrpSpPr>
        <p:grpSpPr>
          <a:xfrm>
            <a:off x="4436769" y="-34688"/>
            <a:ext cx="1004948" cy="1100849"/>
            <a:chOff x="2950703" y="1901479"/>
            <a:chExt cx="1630027" cy="2343278"/>
          </a:xfrm>
        </p:grpSpPr>
        <p:sp>
          <p:nvSpPr>
            <p:cNvPr id="7" name="!!Rectangl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EB995C96-6035-497F-8C11-673FD7C94D77}"/>
                </a:ext>
              </a:extLst>
            </p:cNvPr>
            <p:cNvSpPr/>
            <p:nvPr/>
          </p:nvSpPr>
          <p:spPr>
            <a:xfrm>
              <a:off x="2950703" y="1901479"/>
              <a:ext cx="1630027" cy="2343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!!Picture Placeholder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8104F16F-637F-4847-9548-EC1D21C39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810" y="2072929"/>
              <a:ext cx="1022225" cy="1657350"/>
            </a:xfrm>
            <a:prstGeom prst="rect">
              <a:avLst/>
            </a:prstGeom>
            <a:effectLst>
              <a:innerShdw blurRad="63500">
                <a:prstClr val="black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858182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2E8157-4685-D2C6-03EA-1432FE1AAA46}"/>
              </a:ext>
            </a:extLst>
          </p:cNvPr>
          <p:cNvSpPr txBox="1"/>
          <p:nvPr/>
        </p:nvSpPr>
        <p:spPr>
          <a:xfrm>
            <a:off x="-51516" y="-34688"/>
            <a:ext cx="960763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QUESTION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pic>
        <p:nvPicPr>
          <p:cNvPr id="2050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9880" y="1914993"/>
            <a:ext cx="6327013" cy="3557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Vertical Scroll 2"/>
          <p:cNvSpPr/>
          <p:nvPr/>
        </p:nvSpPr>
        <p:spPr>
          <a:xfrm>
            <a:off x="173863" y="1596979"/>
            <a:ext cx="4855335" cy="3799269"/>
          </a:xfrm>
          <a:prstGeom prst="verticalScroll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6291" y="2342451"/>
            <a:ext cx="3670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Ano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ang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kahalagahan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ng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talakayang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ookman Old Style" pitchFamily="18" charset="0"/>
              </a:rPr>
              <a:t>ito</a:t>
            </a:r>
            <a:r>
              <a:rPr lang="en-US" sz="3600" b="1" dirty="0">
                <a:solidFill>
                  <a:schemeClr val="bg1"/>
                </a:solidFill>
                <a:latin typeface="Bookman Old Style" pitchFamily="18" charset="0"/>
              </a:rPr>
              <a:t>?</a:t>
            </a:r>
          </a:p>
        </p:txBody>
      </p:sp>
      <p:grpSp>
        <p:nvGrpSpPr>
          <p:cNvPr id="6" name="!!PolaroidC">
            <a:extLst>
              <a:ext uri="{FF2B5EF4-FFF2-40B4-BE49-F238E27FC236}">
                <a16:creationId xmlns:a16="http://schemas.microsoft.com/office/drawing/2014/main" id="{7282A57C-EFAC-4B2B-89AD-BD04EC63CE25}"/>
              </a:ext>
            </a:extLst>
          </p:cNvPr>
          <p:cNvGrpSpPr/>
          <p:nvPr/>
        </p:nvGrpSpPr>
        <p:grpSpPr>
          <a:xfrm>
            <a:off x="4196608" y="-34687"/>
            <a:ext cx="1253272" cy="1204207"/>
            <a:chOff x="2950703" y="1901479"/>
            <a:chExt cx="1630027" cy="2343278"/>
          </a:xfrm>
        </p:grpSpPr>
        <p:sp>
          <p:nvSpPr>
            <p:cNvPr id="7" name="!!Rectangl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BEDA6887-8088-404A-945A-10E398FC31BA}"/>
                </a:ext>
              </a:extLst>
            </p:cNvPr>
            <p:cNvSpPr/>
            <p:nvPr/>
          </p:nvSpPr>
          <p:spPr>
            <a:xfrm>
              <a:off x="2950703" y="1901479"/>
              <a:ext cx="1630027" cy="2343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!!Picture Placeholder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C52859DB-E703-43E3-B7A7-204535B9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842" y="2072929"/>
              <a:ext cx="1188161" cy="1657350"/>
            </a:xfrm>
            <a:prstGeom prst="rect">
              <a:avLst/>
            </a:prstGeom>
            <a:effectLst>
              <a:innerShdw blurRad="63500">
                <a:prstClr val="black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279566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9DE1E8-3EE7-9960-F8C9-ED497DD8693F}"/>
              </a:ext>
            </a:extLst>
          </p:cNvPr>
          <p:cNvSpPr txBox="1"/>
          <p:nvPr/>
        </p:nvSpPr>
        <p:spPr>
          <a:xfrm>
            <a:off x="5657849" y="1795553"/>
            <a:ext cx="6534151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black"/>
                </a:solidFill>
                <a:latin typeface="Montserrat" panose="00000800000000000000" pitchFamily="2" charset="0"/>
              </a:rPr>
              <a:t>MELC AT LAYUNIN: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2E1D9-5566-891F-D144-37E8F42262CE}"/>
              </a:ext>
            </a:extLst>
          </p:cNvPr>
          <p:cNvSpPr txBox="1"/>
          <p:nvPr/>
        </p:nvSpPr>
        <p:spPr>
          <a:xfrm>
            <a:off x="-6000750" y="-2313264"/>
            <a:ext cx="6000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MELC: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 NATUTUKOY ANG MGA PAGHAHANDANG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baseline="0" dirty="0">
                <a:solidFill>
                  <a:prstClr val="black"/>
                </a:solidFill>
                <a:latin typeface="Berlin Sans FB Demi" pitchFamily="34" charset="0"/>
              </a:rPr>
              <a:t>NARARAPAT</a:t>
            </a:r>
            <a:r>
              <a:rPr lang="en-US" sz="3200" b="1" dirty="0">
                <a:solidFill>
                  <a:prstClr val="black"/>
                </a:solidFill>
                <a:latin typeface="Berlin Sans FB Demi" pitchFamily="34" charset="0"/>
              </a:rPr>
              <a:t> GAWIN SA HARAP NG PANGANIB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NA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 DULOT NG MGA SULIRANING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baseline="0" dirty="0">
                <a:solidFill>
                  <a:prstClr val="black"/>
                </a:solidFill>
                <a:latin typeface="Berlin Sans FB Demi" pitchFamily="34" charset="0"/>
              </a:rPr>
              <a:t>PANGKAPALIGIRAN.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prstClr val="black"/>
              </a:solidFill>
              <a:latin typeface="Berlin Sans FB Dem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B91F3-BC1A-555D-C07E-2878B3E9EF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077352">
            <a:off x="497062" y="-180304"/>
            <a:ext cx="6858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401299" y="7409118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latin typeface="Berlin Sans FB Demi" pitchFamily="34" charset="0"/>
              </a:rPr>
              <a:t>LAYUNIN: NAKAKABUO NG KONKLUSYON SA ANGKOP NA APPROACH SA PAGHARAP</a:t>
            </a:r>
          </a:p>
          <a:p>
            <a:pPr algn="ctr"/>
            <a:r>
              <a:rPr lang="en-US" sz="3200" dirty="0">
                <a:latin typeface="Berlin Sans FB Demi" pitchFamily="34" charset="0"/>
              </a:rPr>
              <a:t>SA SULIRANING PANGKAPALIGIRAN</a:t>
            </a:r>
          </a:p>
        </p:txBody>
      </p:sp>
    </p:spTree>
    <p:extLst>
      <p:ext uri="{BB962C8B-B14F-4D97-AF65-F5344CB8AC3E}">
        <p14:creationId xmlns:p14="http://schemas.microsoft.com/office/powerpoint/2010/main" val="3196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886" y="190006"/>
            <a:ext cx="749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age Italic" pitchFamily="66" charset="0"/>
              </a:rPr>
              <a:t>BONUS ACTIVITY: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6280" y="1472541"/>
            <a:ext cx="103196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Magbigay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ng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sitwasyon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kung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saan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kailangan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na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matugunan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ito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sa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pamamagitan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ng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TOP DOWN APPROACH O BOTTOM UP APPROACH.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Magbigay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ng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Brush Script MT" pitchFamily="66" charset="0"/>
              </a:rPr>
              <a:t>tig-isa</a:t>
            </a:r>
            <a:r>
              <a:rPr lang="en-US" sz="6000" dirty="0">
                <a:solidFill>
                  <a:schemeClr val="bg1"/>
                </a:solidFill>
                <a:latin typeface="Brush Script MT" pitchFamily="66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5CFFA-3B29-422F-926E-79F645A4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137" y="2749177"/>
            <a:ext cx="6096528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3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9DE1E8-3EE7-9960-F8C9-ED497DD8693F}"/>
              </a:ext>
            </a:extLst>
          </p:cNvPr>
          <p:cNvSpPr txBox="1"/>
          <p:nvPr/>
        </p:nvSpPr>
        <p:spPr>
          <a:xfrm>
            <a:off x="5657849" y="1795553"/>
            <a:ext cx="6534151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black"/>
                </a:solidFill>
                <a:latin typeface="Montserrat" panose="00000800000000000000" pitchFamily="2" charset="0"/>
              </a:rPr>
              <a:t>PAGLALAHAT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2E1D9-5566-891F-D144-37E8F42262CE}"/>
              </a:ext>
            </a:extLst>
          </p:cNvPr>
          <p:cNvSpPr txBox="1"/>
          <p:nvPr/>
        </p:nvSpPr>
        <p:spPr>
          <a:xfrm>
            <a:off x="5924549" y="3011586"/>
            <a:ext cx="6000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Mahalagang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magamit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ang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kalakasan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Top down approach at bottom up approach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sa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pagpaplano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at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maisaalang-alang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ang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pananaw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mga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namumuno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sa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pamahalaan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at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ang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pananaw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at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karanasan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mga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mamamayan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sa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pagbuo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itchFamily="34" charset="0"/>
              </a:rPr>
              <a:t> disaster risk management.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D7E14-BD13-3A6F-F70E-C7AFB860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811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/>
        </p:nvSpPr>
        <p:spPr>
          <a:xfrm>
            <a:off x="347728" y="4595611"/>
            <a:ext cx="10715224" cy="1300767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ntagon 5"/>
          <p:cNvSpPr/>
          <p:nvPr/>
        </p:nvSpPr>
        <p:spPr>
          <a:xfrm>
            <a:off x="347728" y="2910625"/>
            <a:ext cx="10715224" cy="1300767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7728" y="270456"/>
            <a:ext cx="10715224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2800" dirty="0">
                <a:latin typeface="Berlin Sans FB" pitchFamily="34" charset="0"/>
              </a:rPr>
              <a:t>PAGTATAYA </a:t>
            </a:r>
          </a:p>
          <a:p>
            <a:pPr marL="342900" indent="-342900">
              <a:buAutoNum type="alphaUcPeriod"/>
            </a:pPr>
            <a:endParaRPr lang="en-US" sz="2800" dirty="0">
              <a:latin typeface="Berlin Sans FB" pitchFamily="34" charset="0"/>
            </a:endParaRPr>
          </a:p>
          <a:p>
            <a:r>
              <a:rPr lang="en-US" sz="2800" dirty="0" err="1">
                <a:latin typeface="Berlin Sans FB" pitchFamily="34" charset="0"/>
              </a:rPr>
              <a:t>Panuto</a:t>
            </a:r>
            <a:r>
              <a:rPr lang="en-US" sz="2800" dirty="0">
                <a:latin typeface="Berlin Sans FB" pitchFamily="34" charset="0"/>
              </a:rPr>
              <a:t>: </a:t>
            </a:r>
            <a:r>
              <a:rPr lang="en-US" sz="2800" dirty="0" err="1">
                <a:latin typeface="Berlin Sans FB" pitchFamily="34" charset="0"/>
              </a:rPr>
              <a:t>Isulat</a:t>
            </a:r>
            <a:r>
              <a:rPr lang="en-US" sz="2800" dirty="0">
                <a:latin typeface="Berlin Sans FB" pitchFamily="34" charset="0"/>
              </a:rPr>
              <a:t> ang </a:t>
            </a:r>
            <a:r>
              <a:rPr lang="en-US" sz="2800" dirty="0" err="1">
                <a:latin typeface="Berlin Sans FB" pitchFamily="34" charset="0"/>
              </a:rPr>
              <a:t>salitang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i="1" u="sng" dirty="0">
                <a:latin typeface="Berlin Sans FB" pitchFamily="34" charset="0"/>
              </a:rPr>
              <a:t>Traditional Approach</a:t>
            </a:r>
            <a:r>
              <a:rPr lang="en-US" sz="2800" dirty="0">
                <a:latin typeface="Berlin Sans FB" pitchFamily="34" charset="0"/>
              </a:rPr>
              <a:t> kung </a:t>
            </a:r>
            <a:r>
              <a:rPr lang="en-US" sz="2800" dirty="0" err="1">
                <a:latin typeface="Berlin Sans FB" pitchFamily="34" charset="0"/>
              </a:rPr>
              <a:t>ito</a:t>
            </a:r>
            <a:r>
              <a:rPr lang="en-US" sz="2800" dirty="0">
                <a:latin typeface="Berlin Sans FB" pitchFamily="34" charset="0"/>
              </a:rPr>
              <a:t> ang </a:t>
            </a:r>
            <a:r>
              <a:rPr lang="en-US" sz="2800" dirty="0" err="1">
                <a:latin typeface="Berlin Sans FB" pitchFamily="34" charset="0"/>
              </a:rPr>
              <a:t>inilalarawan</a:t>
            </a:r>
            <a:r>
              <a:rPr lang="en-US" sz="2800" dirty="0">
                <a:latin typeface="Berlin Sans FB" pitchFamily="34" charset="0"/>
              </a:rPr>
              <a:t> ng </a:t>
            </a:r>
            <a:r>
              <a:rPr lang="en-US" sz="2800" dirty="0" err="1">
                <a:latin typeface="Berlin Sans FB" pitchFamily="34" charset="0"/>
              </a:rPr>
              <a:t>pangungusap</a:t>
            </a:r>
            <a:r>
              <a:rPr lang="en-US" sz="2800" dirty="0">
                <a:latin typeface="Berlin Sans FB" pitchFamily="34" charset="0"/>
              </a:rPr>
              <a:t>, at </a:t>
            </a:r>
            <a:r>
              <a:rPr lang="en-US" sz="2800" i="1" u="sng" dirty="0">
                <a:latin typeface="Berlin Sans FB" pitchFamily="34" charset="0"/>
              </a:rPr>
              <a:t>CBDRRM</a:t>
            </a:r>
            <a:r>
              <a:rPr lang="en-US" sz="2800" dirty="0">
                <a:latin typeface="Berlin Sans FB" pitchFamily="34" charset="0"/>
              </a:rPr>
              <a:t> kung </a:t>
            </a:r>
            <a:r>
              <a:rPr lang="en-US" sz="2800" dirty="0" err="1">
                <a:latin typeface="Berlin Sans FB" pitchFamily="34" charset="0"/>
              </a:rPr>
              <a:t>nagpapakita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naman</a:t>
            </a:r>
            <a:r>
              <a:rPr lang="en-US" sz="2800" dirty="0">
                <a:latin typeface="Berlin Sans FB" pitchFamily="34" charset="0"/>
              </a:rPr>
              <a:t> ng Community-Based Disaster Risk Reduction Management Approach.</a:t>
            </a:r>
          </a:p>
          <a:p>
            <a:pPr marL="342900" indent="-342900">
              <a:buAutoNum type="alphaUcPeriod"/>
            </a:pPr>
            <a:endParaRPr lang="en-US" sz="2800" dirty="0">
              <a:latin typeface="Berlin Sans FB" pitchFamily="34" charset="0"/>
            </a:endParaRPr>
          </a:p>
          <a:p>
            <a:r>
              <a:rPr lang="en-US" sz="2800" dirty="0">
                <a:latin typeface="Berlin Sans FB" pitchFamily="34" charset="0"/>
              </a:rPr>
              <a:t> 1. </a:t>
            </a:r>
            <a:r>
              <a:rPr lang="en-US" sz="2800" dirty="0" err="1">
                <a:latin typeface="Berlin Sans FB" pitchFamily="34" charset="0"/>
              </a:rPr>
              <a:t>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mga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nasalanta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isang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malakas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bagyo</a:t>
            </a:r>
            <a:r>
              <a:rPr lang="en-US" sz="2800" dirty="0">
                <a:latin typeface="Berlin Sans FB" pitchFamily="34" charset="0"/>
              </a:rPr>
              <a:t> ay </a:t>
            </a:r>
            <a:r>
              <a:rPr lang="en-US" sz="2800" dirty="0" err="1">
                <a:latin typeface="Berlin Sans FB" pitchFamily="34" charset="0"/>
              </a:rPr>
              <a:t>nanunuluyan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pansamantala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sa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mga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paaralan</a:t>
            </a:r>
            <a:r>
              <a:rPr lang="en-US" sz="2800" dirty="0">
                <a:latin typeface="Berlin Sans FB" pitchFamily="34" charset="0"/>
              </a:rPr>
              <a:t> at covered court </a:t>
            </a:r>
            <a:r>
              <a:rPr lang="en-US" sz="2800" dirty="0" err="1">
                <a:latin typeface="Berlin Sans FB" pitchFamily="34" charset="0"/>
              </a:rPr>
              <a:t>habang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naghihintay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tulong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mula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sa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pamahalaan</a:t>
            </a:r>
            <a:r>
              <a:rPr lang="en-US" sz="2800" dirty="0">
                <a:latin typeface="Berlin Sans FB" pitchFamily="34" charset="0"/>
              </a:rPr>
              <a:t>. </a:t>
            </a:r>
          </a:p>
          <a:p>
            <a:endParaRPr lang="en-US" sz="2800" dirty="0">
              <a:latin typeface="Berlin Sans FB" pitchFamily="34" charset="0"/>
            </a:endParaRPr>
          </a:p>
          <a:p>
            <a:r>
              <a:rPr lang="en-US" sz="2800" dirty="0">
                <a:latin typeface="Berlin Sans FB" pitchFamily="34" charset="0"/>
              </a:rPr>
              <a:t>2. </a:t>
            </a:r>
            <a:r>
              <a:rPr lang="en-US" sz="2800" dirty="0" err="1">
                <a:latin typeface="Berlin Sans FB" pitchFamily="34" charset="0"/>
              </a:rPr>
              <a:t>Sama-samang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nagpulong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mga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mamamayan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komunidad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upang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pagplanuhan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gagawin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upang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makabangon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mula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sa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naganap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kalamidad</a:t>
            </a:r>
            <a:r>
              <a:rPr lang="en-US" sz="2800" dirty="0">
                <a:latin typeface="Berlin Sans FB" pitchFamily="34" charset="0"/>
              </a:rPr>
              <a:t>. </a:t>
            </a:r>
          </a:p>
          <a:p>
            <a:endParaRPr lang="en-US" sz="2800" dirty="0">
              <a:latin typeface="Berlin Sans FB" pitchFamily="34" charset="0"/>
            </a:endParaRPr>
          </a:p>
          <a:p>
            <a:endParaRPr lang="en-US" sz="2800" dirty="0">
              <a:latin typeface="Berlin Sans FB" pitchFamily="34" charset="0"/>
            </a:endParaRPr>
          </a:p>
          <a:p>
            <a:endParaRPr lang="en-US" sz="2800" dirty="0">
              <a:latin typeface="Berlin Sans FB" pitchFamily="34" charset="0"/>
            </a:endParaRPr>
          </a:p>
          <a:p>
            <a:endParaRPr lang="en-US" sz="2800" dirty="0">
              <a:latin typeface="Berlin Sans FB" pitchFamily="34" charset="0"/>
            </a:endParaRPr>
          </a:p>
          <a:p>
            <a:r>
              <a:rPr lang="en-US" sz="2800" dirty="0">
                <a:latin typeface="Berlin Sans FB" pitchFamily="34" charset="0"/>
              </a:rPr>
              <a:t>3. </a:t>
            </a:r>
            <a:r>
              <a:rPr lang="en-US" sz="2800" dirty="0" err="1">
                <a:latin typeface="Berlin Sans FB" pitchFamily="34" charset="0"/>
              </a:rPr>
              <a:t>Nanawagan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lokal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pamahalaan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tulong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sasa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pamhalaaan</a:t>
            </a:r>
            <a:r>
              <a:rPr lang="en-US" sz="2800" dirty="0">
                <a:latin typeface="Berlin Sans FB" pitchFamily="34" charset="0"/>
              </a:rPr>
              <a:t> at </a:t>
            </a:r>
            <a:r>
              <a:rPr lang="en-US" sz="2800" dirty="0" err="1">
                <a:latin typeface="Berlin Sans FB" pitchFamily="34" charset="0"/>
              </a:rPr>
              <a:t>pandaigdigang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ahensya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gaya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ng</a:t>
            </a:r>
            <a:r>
              <a:rPr lang="en-US" sz="2800" dirty="0">
                <a:latin typeface="Berlin Sans FB" pitchFamily="34" charset="0"/>
              </a:rPr>
              <a:t> United Nations. </a:t>
            </a:r>
          </a:p>
          <a:p>
            <a:endParaRPr lang="en-US" sz="2800" dirty="0">
              <a:latin typeface="Berlin Sans FB" pitchFamily="34" charset="0"/>
            </a:endParaRPr>
          </a:p>
          <a:p>
            <a:endParaRPr lang="en-US" sz="2800" dirty="0">
              <a:latin typeface="Berlin Sans FB" pitchFamily="34" charset="0"/>
            </a:endParaRPr>
          </a:p>
        </p:txBody>
      </p:sp>
      <p:sp>
        <p:nvSpPr>
          <p:cNvPr id="2" name="Pentagon 1">
            <a:hlinkClick r:id="" action="ppaction://hlinkshowjump?jump=nextslide"/>
          </p:cNvPr>
          <p:cNvSpPr/>
          <p:nvPr/>
        </p:nvSpPr>
        <p:spPr>
          <a:xfrm>
            <a:off x="9393382" y="6068291"/>
            <a:ext cx="2660073" cy="581891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erlin Sans FB Demi" pitchFamily="34" charset="0"/>
              </a:rPr>
              <a:t>NEXT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2530" y="3158836"/>
            <a:ext cx="963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erlin Sans FB Demi" pitchFamily="34" charset="0"/>
              </a:rPr>
              <a:t>TRADITIONAL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9901" y="4830658"/>
            <a:ext cx="8395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erlin Sans FB Demi" pitchFamily="34" charset="0"/>
              </a:rPr>
              <a:t>CBDRRM</a:t>
            </a:r>
          </a:p>
        </p:txBody>
      </p:sp>
    </p:spTree>
    <p:extLst>
      <p:ext uri="{BB962C8B-B14F-4D97-AF65-F5344CB8AC3E}">
        <p14:creationId xmlns:p14="http://schemas.microsoft.com/office/powerpoint/2010/main" val="365881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244697" y="965915"/>
            <a:ext cx="10715224" cy="1545465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244697" y="4443212"/>
            <a:ext cx="10715224" cy="1539462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>
            <a:off x="244697" y="2823910"/>
            <a:ext cx="10715224" cy="1300767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7728" y="965915"/>
            <a:ext cx="100197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rlin Sans FB" pitchFamily="34" charset="0"/>
              </a:rPr>
              <a:t>3. </a:t>
            </a:r>
            <a:r>
              <a:rPr lang="en-US" sz="3200" dirty="0" err="1">
                <a:latin typeface="Berlin Sans FB" pitchFamily="34" charset="0"/>
              </a:rPr>
              <a:t>Nanawagan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lokal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pamahalaan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tulong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sasa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pamhalaaan</a:t>
            </a:r>
            <a:r>
              <a:rPr lang="en-US" sz="3200" dirty="0">
                <a:latin typeface="Berlin Sans FB" pitchFamily="34" charset="0"/>
              </a:rPr>
              <a:t> at </a:t>
            </a:r>
            <a:r>
              <a:rPr lang="en-US" sz="3200" dirty="0" err="1">
                <a:latin typeface="Berlin Sans FB" pitchFamily="34" charset="0"/>
              </a:rPr>
              <a:t>pandaigdigang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ahensya</a:t>
            </a:r>
            <a:endParaRPr lang="en-US" sz="3200" dirty="0">
              <a:latin typeface="Berlin Sans FB Demi" pitchFamily="34" charset="0"/>
            </a:endParaRPr>
          </a:p>
          <a:p>
            <a:r>
              <a:rPr lang="en-US" sz="3200" dirty="0" err="1">
                <a:latin typeface="Berlin Sans FB" pitchFamily="34" charset="0"/>
              </a:rPr>
              <a:t>aya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ng</a:t>
            </a:r>
            <a:r>
              <a:rPr lang="en-US" sz="3200" dirty="0">
                <a:latin typeface="Berlin Sans FB" pitchFamily="34" charset="0"/>
              </a:rPr>
              <a:t> United Nations. </a:t>
            </a:r>
          </a:p>
          <a:p>
            <a:endParaRPr lang="en-US" sz="3200" dirty="0">
              <a:latin typeface="Berlin Sans FB" pitchFamily="34" charset="0"/>
            </a:endParaRPr>
          </a:p>
          <a:p>
            <a:r>
              <a:rPr lang="en-US" sz="3200" dirty="0">
                <a:latin typeface="Berlin Sans FB" pitchFamily="34" charset="0"/>
              </a:rPr>
              <a:t>4. </a:t>
            </a:r>
            <a:r>
              <a:rPr lang="en-US" sz="3200" dirty="0" err="1">
                <a:latin typeface="Berlin Sans FB" pitchFamily="34" charset="0"/>
              </a:rPr>
              <a:t>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mga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mamamayan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komunidad</a:t>
            </a:r>
            <a:r>
              <a:rPr lang="en-US" sz="3200" dirty="0">
                <a:latin typeface="Berlin Sans FB" pitchFamily="34" charset="0"/>
              </a:rPr>
              <a:t> ay </a:t>
            </a:r>
            <a:r>
              <a:rPr lang="en-US" sz="3200" dirty="0" err="1">
                <a:latin typeface="Berlin Sans FB" pitchFamily="34" charset="0"/>
              </a:rPr>
              <a:t>nagtulungan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paglilinis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mga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nasira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gawa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lindol</a:t>
            </a:r>
            <a:r>
              <a:rPr lang="en-US" sz="3200" dirty="0">
                <a:latin typeface="Berlin Sans FB" pitchFamily="34" charset="0"/>
              </a:rPr>
              <a:t>. </a:t>
            </a:r>
          </a:p>
          <a:p>
            <a:endParaRPr lang="en-US" sz="3200" dirty="0">
              <a:latin typeface="Berlin Sans FB" pitchFamily="34" charset="0"/>
            </a:endParaRPr>
          </a:p>
          <a:p>
            <a:r>
              <a:rPr lang="en-US" sz="3200" dirty="0">
                <a:latin typeface="Berlin Sans FB" pitchFamily="34" charset="0"/>
              </a:rPr>
              <a:t>5. </a:t>
            </a:r>
            <a:r>
              <a:rPr lang="en-US" sz="3200" dirty="0" err="1">
                <a:latin typeface="Berlin Sans FB" pitchFamily="34" charset="0"/>
              </a:rPr>
              <a:t>Pagkatapos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ng</a:t>
            </a:r>
            <a:r>
              <a:rPr lang="en-US" sz="3200" dirty="0">
                <a:latin typeface="Berlin Sans FB" pitchFamily="34" charset="0"/>
              </a:rPr>
              <a:t> tsunami ay </a:t>
            </a:r>
            <a:r>
              <a:rPr lang="en-US" sz="3200" dirty="0" err="1">
                <a:latin typeface="Berlin Sans FB" pitchFamily="34" charset="0"/>
              </a:rPr>
              <a:t>nagtakda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pamahalaan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mga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patakaran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ukol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wastong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pamamaraan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pagharap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disaster.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266" y="1276982"/>
            <a:ext cx="9168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erlin Sans FB Demi" pitchFamily="34" charset="0"/>
              </a:rPr>
              <a:t>TRADITIONAL</a:t>
            </a:r>
            <a:r>
              <a:rPr lang="en-US" sz="3200" dirty="0">
                <a:latin typeface="Berlin Sans FB Demi" pitchFamily="34" charset="0"/>
              </a:rPr>
              <a:t> </a:t>
            </a:r>
            <a:r>
              <a:rPr lang="en-US" sz="5400" dirty="0">
                <a:latin typeface="Berlin Sans FB Demi" pitchFamily="34" charset="0"/>
              </a:rPr>
              <a:t>APPROACH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5984" y="3087584"/>
            <a:ext cx="464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erlin Sans FB Demi" pitchFamily="34" charset="0"/>
              </a:rPr>
              <a:t>CBDRRM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2535" y="4773881"/>
            <a:ext cx="878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erlin Sans FB Demi" pitchFamily="34" charset="0"/>
              </a:rPr>
              <a:t>TRADITIONAL APPROACH</a:t>
            </a:r>
          </a:p>
        </p:txBody>
      </p:sp>
      <p:sp>
        <p:nvSpPr>
          <p:cNvPr id="10" name="Pentagon 9">
            <a:hlinkClick r:id="" action="ppaction://hlinkshowjump?jump=nextslide"/>
          </p:cNvPr>
          <p:cNvSpPr/>
          <p:nvPr/>
        </p:nvSpPr>
        <p:spPr>
          <a:xfrm>
            <a:off x="9393382" y="6068291"/>
            <a:ext cx="2660073" cy="581891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erlin Sans FB Demi" pitchFamily="34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9130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6771DB-A60F-0D13-D174-01B2C945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309" y="-352044"/>
            <a:ext cx="10707382" cy="7562088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2459866" y="4198513"/>
            <a:ext cx="7559898" cy="124925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2489917" y="1983346"/>
            <a:ext cx="7559898" cy="124925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36384" y="2053973"/>
            <a:ext cx="5112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ookman Old Style" pitchFamily="18" charset="0"/>
              </a:rPr>
              <a:t>RESTART</a:t>
            </a:r>
          </a:p>
        </p:txBody>
      </p:sp>
      <p:sp>
        <p:nvSpPr>
          <p:cNvPr id="6" name="Action Button: Home 5">
            <a:hlinkClick r:id="" action="ppaction://hlinkshowjump?jump=firstslide" highlightClick="1"/>
          </p:cNvPr>
          <p:cNvSpPr/>
          <p:nvPr/>
        </p:nvSpPr>
        <p:spPr>
          <a:xfrm>
            <a:off x="7508383" y="2144332"/>
            <a:ext cx="1519707" cy="927278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49273" y="4330837"/>
            <a:ext cx="50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ookman Old Style" pitchFamily="18" charset="0"/>
              </a:rPr>
              <a:t>QUIT</a:t>
            </a:r>
          </a:p>
        </p:txBody>
      </p:sp>
      <p:sp>
        <p:nvSpPr>
          <p:cNvPr id="8" name="Action Button: Help 7">
            <a:hlinkClick r:id="" action="ppaction://hlinkshowjump?jump=nextslide" highlightClick="1"/>
          </p:cNvPr>
          <p:cNvSpPr/>
          <p:nvPr/>
        </p:nvSpPr>
        <p:spPr>
          <a:xfrm>
            <a:off x="7650050" y="4330837"/>
            <a:ext cx="1236372" cy="914400"/>
          </a:xfrm>
          <a:prstGeom prst="actionButtonHelp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782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11661" y="5344732"/>
            <a:ext cx="5280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Berlin Sans FB" pitchFamily="34" charset="0"/>
              </a:rPr>
              <a:t>PAALAM!!!</a:t>
            </a:r>
          </a:p>
        </p:txBody>
      </p:sp>
    </p:spTree>
    <p:extLst>
      <p:ext uri="{BB962C8B-B14F-4D97-AF65-F5344CB8AC3E}">
        <p14:creationId xmlns:p14="http://schemas.microsoft.com/office/powerpoint/2010/main" val="32125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9DE1E8-3EE7-9960-F8C9-ED497DD8693F}"/>
              </a:ext>
            </a:extLst>
          </p:cNvPr>
          <p:cNvSpPr txBox="1"/>
          <p:nvPr/>
        </p:nvSpPr>
        <p:spPr>
          <a:xfrm>
            <a:off x="5657849" y="1795553"/>
            <a:ext cx="6534151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black"/>
                </a:solidFill>
                <a:latin typeface="Montserrat" panose="00000800000000000000" pitchFamily="2" charset="0"/>
              </a:rPr>
              <a:t>MELC AT LAYUNIN: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2E1D9-5566-891F-D144-37E8F42262CE}"/>
              </a:ext>
            </a:extLst>
          </p:cNvPr>
          <p:cNvSpPr txBox="1"/>
          <p:nvPr/>
        </p:nvSpPr>
        <p:spPr>
          <a:xfrm>
            <a:off x="5924549" y="2959323"/>
            <a:ext cx="6000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MELC: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 NATUTUKOY ANG MGA PAGHAHANDANG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baseline="0" dirty="0">
                <a:solidFill>
                  <a:prstClr val="black"/>
                </a:solidFill>
                <a:latin typeface="Berlin Sans FB Demi" pitchFamily="34" charset="0"/>
              </a:rPr>
              <a:t>NARARAPAT</a:t>
            </a:r>
            <a:r>
              <a:rPr lang="en-US" sz="3200" b="1" dirty="0">
                <a:solidFill>
                  <a:prstClr val="black"/>
                </a:solidFill>
                <a:latin typeface="Berlin Sans FB Demi" pitchFamily="34" charset="0"/>
              </a:rPr>
              <a:t> GAWIN SA HARAP NG PANGANIB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NA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 DULOT NG MGA SULIRANING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baseline="0" dirty="0">
                <a:solidFill>
                  <a:prstClr val="black"/>
                </a:solidFill>
                <a:latin typeface="Berlin Sans FB Demi" pitchFamily="34" charset="0"/>
              </a:rPr>
              <a:t>PANGKAPALIGIRAN.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prstClr val="black"/>
              </a:solidFill>
              <a:latin typeface="Berlin Sans FB Dem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B91F3-BC1A-555D-C07E-2878B3E9EF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077352">
            <a:off x="497062" y="-180304"/>
            <a:ext cx="6858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395502" y="3657600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latin typeface="Berlin Sans FB Demi" pitchFamily="34" charset="0"/>
              </a:rPr>
              <a:t>LAYUNIN: NAKAKABUO NG KONKLUSYON SA ANGKOP NA APPROACH SA PAGHARAP</a:t>
            </a:r>
          </a:p>
          <a:p>
            <a:pPr algn="ctr"/>
            <a:r>
              <a:rPr lang="en-US" sz="3200" dirty="0">
                <a:latin typeface="Berlin Sans FB Demi" pitchFamily="34" charset="0"/>
              </a:rPr>
              <a:t>SA SULIRANING PANGKAPALIGIRAN</a:t>
            </a:r>
          </a:p>
        </p:txBody>
      </p:sp>
    </p:spTree>
    <p:extLst>
      <p:ext uri="{BB962C8B-B14F-4D97-AF65-F5344CB8AC3E}">
        <p14:creationId xmlns:p14="http://schemas.microsoft.com/office/powerpoint/2010/main" val="3883551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9DE1E8-3EE7-9960-F8C9-ED497DD8693F}"/>
              </a:ext>
            </a:extLst>
          </p:cNvPr>
          <p:cNvSpPr txBox="1"/>
          <p:nvPr/>
        </p:nvSpPr>
        <p:spPr>
          <a:xfrm>
            <a:off x="5657849" y="1795553"/>
            <a:ext cx="6534151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black"/>
                </a:solidFill>
                <a:latin typeface="Montserrat" panose="00000800000000000000" pitchFamily="2" charset="0"/>
              </a:rPr>
              <a:t>MELC AT LAYUNIN: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2E1D9-5566-891F-D144-37E8F42262CE}"/>
              </a:ext>
            </a:extLst>
          </p:cNvPr>
          <p:cNvSpPr txBox="1"/>
          <p:nvPr/>
        </p:nvSpPr>
        <p:spPr>
          <a:xfrm>
            <a:off x="11603454" y="-2728762"/>
            <a:ext cx="6000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MELC: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 NATUTUKOY ANG MGA PAGHAHANDANG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baseline="0" dirty="0">
                <a:solidFill>
                  <a:prstClr val="black"/>
                </a:solidFill>
                <a:latin typeface="Berlin Sans FB Demi" pitchFamily="34" charset="0"/>
              </a:rPr>
              <a:t>NARARAPAT</a:t>
            </a:r>
            <a:r>
              <a:rPr lang="en-US" sz="3200" b="1" dirty="0">
                <a:solidFill>
                  <a:prstClr val="black"/>
                </a:solidFill>
                <a:latin typeface="Berlin Sans FB Demi" pitchFamily="34" charset="0"/>
              </a:rPr>
              <a:t> GAWIN SA HARAP NG PANGANIB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NA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itchFamily="34" charset="0"/>
              </a:rPr>
              <a:t> DULOT NG MGA SULIRANING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baseline="0" dirty="0">
                <a:solidFill>
                  <a:prstClr val="black"/>
                </a:solidFill>
                <a:latin typeface="Berlin Sans FB Demi" pitchFamily="34" charset="0"/>
              </a:rPr>
              <a:t>PANGKAPALIGIRAN.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 Demi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prstClr val="black"/>
              </a:solidFill>
              <a:latin typeface="Berlin Sans FB Dem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B91F3-BC1A-555D-C07E-2878B3E9EF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077352">
            <a:off x="497062" y="-180304"/>
            <a:ext cx="6858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829299" y="6858000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latin typeface="Berlin Sans FB Demi" pitchFamily="34" charset="0"/>
              </a:rPr>
              <a:t>LAYUNIN: NAKAKABUO NG KONKLUSYON SA ANGKOP NA APPROACH SA PAGHARAP</a:t>
            </a:r>
          </a:p>
          <a:p>
            <a:pPr algn="ctr"/>
            <a:r>
              <a:rPr lang="en-US" sz="3200" dirty="0">
                <a:latin typeface="Berlin Sans FB Demi" pitchFamily="34" charset="0"/>
              </a:rPr>
              <a:t>SA SULIRANING PANGKAPALIGIRAN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EFA4E2-4E86-4A88-8F72-185E4E5AC11C}"/>
              </a:ext>
            </a:extLst>
          </p:cNvPr>
          <p:cNvSpPr/>
          <p:nvPr/>
        </p:nvSpPr>
        <p:spPr>
          <a:xfrm>
            <a:off x="5657849" y="324869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latin typeface="Berlin Sans FB Demi" pitchFamily="34" charset="0"/>
              </a:rPr>
              <a:t>LAYUNIN: NAKAKABUO NG KONKLUSYON SA ANGKOP NA APPROACH SA PAGHARAP</a:t>
            </a:r>
          </a:p>
          <a:p>
            <a:pPr algn="ctr"/>
            <a:r>
              <a:rPr lang="en-US" sz="3200" dirty="0">
                <a:latin typeface="Berlin Sans FB Demi" pitchFamily="34" charset="0"/>
              </a:rPr>
              <a:t>SA SULIRANING PANGKAPALIGIRAN</a:t>
            </a:r>
          </a:p>
        </p:txBody>
      </p:sp>
    </p:spTree>
    <p:extLst>
      <p:ext uri="{BB962C8B-B14F-4D97-AF65-F5344CB8AC3E}">
        <p14:creationId xmlns:p14="http://schemas.microsoft.com/office/powerpoint/2010/main" val="2482962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56607" y="0"/>
            <a:ext cx="5735393" cy="2539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-539867" y="507829"/>
            <a:ext cx="1648496" cy="7817477"/>
          </a:xfrm>
          <a:prstGeom prst="downArrow">
            <a:avLst/>
          </a:prstGeom>
          <a:gradFill flip="none" rotWithShape="1">
            <a:gsLst>
              <a:gs pos="52000">
                <a:srgbClr val="1C3856"/>
              </a:gs>
              <a:gs pos="41000">
                <a:srgbClr val="FF000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94714" y="242929"/>
            <a:ext cx="5614705" cy="2649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E8157-4685-D2C6-03EA-1432FE1AAA46}"/>
              </a:ext>
            </a:extLst>
          </p:cNvPr>
          <p:cNvSpPr txBox="1"/>
          <p:nvPr/>
        </p:nvSpPr>
        <p:spPr>
          <a:xfrm>
            <a:off x="-18436" y="-2"/>
            <a:ext cx="6577295" cy="101566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black"/>
                </a:solidFill>
                <a:latin typeface="Montserrat" panose="00000800000000000000" pitchFamily="2" charset="0"/>
              </a:rPr>
              <a:t>BALIK-ARAL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90EA9-AF23-A590-BAFE-C299BB56A01C}"/>
              </a:ext>
            </a:extLst>
          </p:cNvPr>
          <p:cNvSpPr txBox="1"/>
          <p:nvPr/>
        </p:nvSpPr>
        <p:spPr>
          <a:xfrm>
            <a:off x="812415" y="1265487"/>
            <a:ext cx="6786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ILARAWAN</a:t>
            </a:r>
            <a:r>
              <a:rPr kumimoji="0" lang="en-US" sz="275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MO:</a:t>
            </a:r>
            <a:endParaRPr kumimoji="0" lang="en-US" sz="2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800000000000000" pitchFamily="2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58059-4934-A496-5F4B-ADC68C97EAC1}"/>
              </a:ext>
            </a:extLst>
          </p:cNvPr>
          <p:cNvSpPr txBox="1"/>
          <p:nvPr/>
        </p:nvSpPr>
        <p:spPr>
          <a:xfrm>
            <a:off x="1108629" y="2136626"/>
            <a:ext cx="4785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3200" b="1" dirty="0" err="1">
                <a:solidFill>
                  <a:prstClr val="black"/>
                </a:solidFill>
                <a:latin typeface="Bookman Old Style" pitchFamily="18" charset="0"/>
              </a:rPr>
              <a:t>Anong</a:t>
            </a:r>
            <a:r>
              <a:rPr lang="en-US" sz="32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Bookman Old Style" pitchFamily="18" charset="0"/>
              </a:rPr>
              <a:t>uri</a:t>
            </a:r>
            <a:r>
              <a:rPr lang="en-US" sz="32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Bookman Old Style" pitchFamily="18" charset="0"/>
              </a:rPr>
              <a:t>ng</a:t>
            </a:r>
            <a:r>
              <a:rPr lang="en-US" sz="3200" b="1" dirty="0">
                <a:solidFill>
                  <a:prstClr val="black"/>
                </a:solidFill>
                <a:latin typeface="Bookman Old Style" pitchFamily="18" charset="0"/>
              </a:rPr>
              <a:t> approach  </a:t>
            </a:r>
            <a:r>
              <a:rPr lang="en-US" sz="3200" b="1" dirty="0" err="1">
                <a:solidFill>
                  <a:prstClr val="black"/>
                </a:solidFill>
                <a:latin typeface="Bookman Old Style" pitchFamily="18" charset="0"/>
              </a:rPr>
              <a:t>ito</a:t>
            </a:r>
            <a:r>
              <a:rPr lang="en-US" sz="3200" b="1" dirty="0">
                <a:solidFill>
                  <a:prstClr val="black"/>
                </a:solidFill>
                <a:latin typeface="Bookman Old Style" pitchFamily="18" charset="0"/>
              </a:rPr>
              <a:t>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C14CF9-026C-35AB-BF96-68A8E5EA92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07" y="1551176"/>
            <a:ext cx="5181600" cy="363116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108629" y="3445600"/>
            <a:ext cx="5640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okman Old Style" pitchFamily="18" charset="0"/>
              </a:rPr>
              <a:t>2. </a:t>
            </a:r>
            <a:r>
              <a:rPr lang="en-US" sz="3200" b="1" dirty="0" err="1">
                <a:latin typeface="Bookman Old Style" pitchFamily="18" charset="0"/>
              </a:rPr>
              <a:t>Ano</a:t>
            </a:r>
            <a:r>
              <a:rPr lang="en-US" sz="3200" b="1" dirty="0">
                <a:latin typeface="Bookman Old Style" pitchFamily="18" charset="0"/>
              </a:rPr>
              <a:t> ang TOP-DOWN APPROACH?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8629" y="4754880"/>
            <a:ext cx="5177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ookman Old Style" pitchFamily="18" charset="0"/>
              </a:rPr>
              <a:t>3. </a:t>
            </a:r>
            <a:r>
              <a:rPr lang="en-US" sz="2800" b="1" dirty="0" err="1">
                <a:latin typeface="Bookman Old Style" pitchFamily="18" charset="0"/>
              </a:rPr>
              <a:t>Ano</a:t>
            </a:r>
            <a:r>
              <a:rPr lang="en-US" sz="2800" b="1" dirty="0">
                <a:latin typeface="Bookman Old Style" pitchFamily="18" charset="0"/>
              </a:rPr>
              <a:t> pa </a:t>
            </a:r>
            <a:r>
              <a:rPr lang="en-US" sz="2800" b="1" dirty="0" err="1">
                <a:latin typeface="Bookman Old Style" pitchFamily="18" charset="0"/>
              </a:rPr>
              <a:t>ang</a:t>
            </a:r>
            <a:r>
              <a:rPr lang="en-US" sz="2800" b="1" dirty="0">
                <a:latin typeface="Bookman Old Style" pitchFamily="18" charset="0"/>
              </a:rPr>
              <a:t> </a:t>
            </a:r>
            <a:r>
              <a:rPr lang="en-US" sz="2800" b="1" dirty="0" err="1">
                <a:latin typeface="Bookman Old Style" pitchFamily="18" charset="0"/>
              </a:rPr>
              <a:t>isang</a:t>
            </a:r>
            <a:r>
              <a:rPr lang="en-US" sz="2800" b="1" dirty="0">
                <a:latin typeface="Bookman Old Style" pitchFamily="18" charset="0"/>
              </a:rPr>
              <a:t> </a:t>
            </a:r>
            <a:r>
              <a:rPr lang="en-US" sz="2800" b="1" dirty="0" err="1">
                <a:latin typeface="Bookman Old Style" pitchFamily="18" charset="0"/>
              </a:rPr>
              <a:t>uri</a:t>
            </a:r>
            <a:r>
              <a:rPr lang="en-US" sz="2800" b="1" dirty="0">
                <a:latin typeface="Bookman Old Style" pitchFamily="18" charset="0"/>
              </a:rPr>
              <a:t> </a:t>
            </a:r>
            <a:r>
              <a:rPr lang="en-US" sz="2800" b="1" dirty="0" err="1">
                <a:latin typeface="Bookman Old Style" pitchFamily="18" charset="0"/>
              </a:rPr>
              <a:t>ng</a:t>
            </a:r>
            <a:r>
              <a:rPr lang="en-US" sz="2800" b="1" dirty="0">
                <a:latin typeface="Bookman Old Style" pitchFamily="18" charset="0"/>
              </a:rPr>
              <a:t> approach? </a:t>
            </a:r>
            <a:r>
              <a:rPr lang="en-US" sz="2800" b="1" dirty="0" err="1">
                <a:latin typeface="Bookman Old Style" pitchFamily="18" charset="0"/>
              </a:rPr>
              <a:t>Ilarawan</a:t>
            </a:r>
            <a:endParaRPr lang="en-US" sz="2800" b="1" dirty="0">
              <a:latin typeface="Bookman Old Style" pitchFamily="18" charset="0"/>
            </a:endParaRPr>
          </a:p>
          <a:p>
            <a:r>
              <a:rPr lang="en-US" sz="2800" b="1" dirty="0">
                <a:latin typeface="Bookman Old Style" pitchFamily="18" charset="0"/>
              </a:rPr>
              <a:t>At </a:t>
            </a:r>
            <a:r>
              <a:rPr lang="en-US" sz="2800" b="1" dirty="0" err="1">
                <a:latin typeface="Bookman Old Style" pitchFamily="18" charset="0"/>
              </a:rPr>
              <a:t>magbigay</a:t>
            </a:r>
            <a:r>
              <a:rPr lang="en-US" sz="2800" b="1" dirty="0">
                <a:latin typeface="Bookman Old Style" pitchFamily="18" charset="0"/>
              </a:rPr>
              <a:t> </a:t>
            </a:r>
            <a:r>
              <a:rPr lang="en-US" sz="2800" b="1" dirty="0" err="1">
                <a:latin typeface="Bookman Old Style" pitchFamily="18" charset="0"/>
              </a:rPr>
              <a:t>ng</a:t>
            </a:r>
            <a:r>
              <a:rPr lang="en-US" sz="2800" b="1" dirty="0">
                <a:latin typeface="Bookman Old Style" pitchFamily="18" charset="0"/>
              </a:rPr>
              <a:t> </a:t>
            </a:r>
            <a:r>
              <a:rPr lang="en-US" sz="2800" b="1" dirty="0" err="1">
                <a:latin typeface="Bookman Old Style" pitchFamily="18" charset="0"/>
              </a:rPr>
              <a:t>halimbawa</a:t>
            </a:r>
            <a:r>
              <a:rPr lang="en-US" sz="2800" b="1" dirty="0">
                <a:latin typeface="Bookman Old Style" pitchFamily="18" charset="0"/>
              </a:rPr>
              <a:t> </a:t>
            </a:r>
            <a:r>
              <a:rPr lang="en-US" sz="2800" b="1" dirty="0" err="1">
                <a:latin typeface="Bookman Old Style" pitchFamily="18" charset="0"/>
              </a:rPr>
              <a:t>nito</a:t>
            </a:r>
            <a:r>
              <a:rPr lang="en-US" dirty="0"/>
              <a:t>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28" y="1732926"/>
            <a:ext cx="3771900" cy="3505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036FA8-64C6-48AF-BE60-9443C26774F8}"/>
              </a:ext>
            </a:extLst>
          </p:cNvPr>
          <p:cNvSpPr/>
          <p:nvPr/>
        </p:nvSpPr>
        <p:spPr>
          <a:xfrm>
            <a:off x="4855660" y="7228686"/>
            <a:ext cx="2480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/>
              <a:t>TOP-DOWN APPROACH?</a:t>
            </a:r>
          </a:p>
        </p:txBody>
      </p:sp>
    </p:spTree>
    <p:extLst>
      <p:ext uri="{BB962C8B-B14F-4D97-AF65-F5344CB8AC3E}">
        <p14:creationId xmlns:p14="http://schemas.microsoft.com/office/powerpoint/2010/main" val="314957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5" grpId="0" animBg="1"/>
      <p:bldP spid="12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1AEE8F-602D-4AFC-9BEC-95187D8FD593}"/>
              </a:ext>
            </a:extLst>
          </p:cNvPr>
          <p:cNvSpPr/>
          <p:nvPr/>
        </p:nvSpPr>
        <p:spPr>
          <a:xfrm>
            <a:off x="1899268" y="2691884"/>
            <a:ext cx="890929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prstClr val="black"/>
                </a:solidFill>
                <a:latin typeface="Forte" panose="03060902040502070203" pitchFamily="66" charset="0"/>
              </a:rPr>
              <a:t>TOP DOWN APPROACH</a:t>
            </a:r>
            <a:endParaRPr lang="en-PH" sz="6600" dirty="0"/>
          </a:p>
        </p:txBody>
      </p:sp>
    </p:spTree>
    <p:extLst>
      <p:ext uri="{BB962C8B-B14F-4D97-AF65-F5344CB8AC3E}">
        <p14:creationId xmlns:p14="http://schemas.microsoft.com/office/powerpoint/2010/main" val="142386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229E-376B-498E-B423-C49EC9428827}"/>
              </a:ext>
            </a:extLst>
          </p:cNvPr>
          <p:cNvSpPr/>
          <p:nvPr/>
        </p:nvSpPr>
        <p:spPr>
          <a:xfrm>
            <a:off x="654676" y="1905506"/>
            <a:ext cx="11201400" cy="3046988"/>
          </a:xfrm>
          <a:prstGeom prst="rect">
            <a:avLst/>
          </a:prstGeom>
          <a:solidFill>
            <a:srgbClr val="993300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NANGGAGALING SA MGA </a:t>
            </a:r>
            <a:r>
              <a:rPr lang="en-US" sz="4800" u="sng" dirty="0">
                <a:solidFill>
                  <a:schemeClr val="bg1"/>
                </a:solidFill>
                <a:latin typeface="Arial Black" panose="020B0A04020102020204" pitchFamily="34" charset="0"/>
              </a:rPr>
              <a:t>MATATAAS NA POSISYON </a:t>
            </a:r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ANG PAG PAPLANO AT PAGTUGON SA KALAMIDAD.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3366-DECD-4D92-B3E8-5F14836D5F38}"/>
              </a:ext>
            </a:extLst>
          </p:cNvPr>
          <p:cNvSpPr txBox="1"/>
          <p:nvPr/>
        </p:nvSpPr>
        <p:spPr>
          <a:xfrm>
            <a:off x="0" y="0"/>
            <a:ext cx="8249454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TOP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DOWN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 APPROACH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orte" panose="03060902040502070203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5211E-78EC-4289-AEDB-AC74B0AA9904}"/>
              </a:ext>
            </a:extLst>
          </p:cNvPr>
          <p:cNvSpPr txBox="1"/>
          <p:nvPr/>
        </p:nvSpPr>
        <p:spPr>
          <a:xfrm>
            <a:off x="9170026" y="5972800"/>
            <a:ext cx="2679074" cy="584775"/>
          </a:xfrm>
          <a:prstGeom prst="rect">
            <a:avLst/>
          </a:prstGeom>
          <a:solidFill>
            <a:srgbClr val="99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Tinatawag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ding </a:t>
            </a:r>
            <a:r>
              <a:rPr lang="en-US" sz="800" b="1" u="sng" dirty="0">
                <a:solidFill>
                  <a:schemeClr val="bg1"/>
                </a:solidFill>
                <a:latin typeface="Bookman Old Style" pitchFamily="18" charset="0"/>
              </a:rPr>
              <a:t>TRADITIONAL APPROACH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kadalihanang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mahabang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panahon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ay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ito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ang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ginamit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bansang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Pilipinas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pagtugon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mga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suliranin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kung may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kalamidad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873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229E-376B-498E-B423-C49EC9428827}"/>
              </a:ext>
            </a:extLst>
          </p:cNvPr>
          <p:cNvSpPr/>
          <p:nvPr/>
        </p:nvSpPr>
        <p:spPr>
          <a:xfrm>
            <a:off x="597526" y="1581656"/>
            <a:ext cx="2660024" cy="461665"/>
          </a:xfrm>
          <a:prstGeom prst="rect">
            <a:avLst/>
          </a:prstGeom>
          <a:solidFill>
            <a:srgbClr val="993300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1"/>
                </a:solidFill>
                <a:latin typeface="Arial Black" panose="020B0A04020102020204" pitchFamily="34" charset="0"/>
              </a:rPr>
              <a:t>NANGGAGALING SA MGA </a:t>
            </a:r>
            <a:r>
              <a:rPr lang="en-US" sz="800" u="sng" dirty="0">
                <a:solidFill>
                  <a:schemeClr val="bg1"/>
                </a:solidFill>
                <a:latin typeface="Arial Black" panose="020B0A04020102020204" pitchFamily="34" charset="0"/>
              </a:rPr>
              <a:t>MATATAAS NA POSISYON </a:t>
            </a:r>
            <a:r>
              <a:rPr lang="en-US" sz="800" dirty="0">
                <a:solidFill>
                  <a:schemeClr val="bg1"/>
                </a:solidFill>
                <a:latin typeface="Arial Black" panose="020B0A04020102020204" pitchFamily="34" charset="0"/>
              </a:rPr>
              <a:t>ANG PAG PAPLANO AT PAGTUGON SA KALAMIDAD.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3366-DECD-4D92-B3E8-5F14836D5F38}"/>
              </a:ext>
            </a:extLst>
          </p:cNvPr>
          <p:cNvSpPr txBox="1"/>
          <p:nvPr/>
        </p:nvSpPr>
        <p:spPr>
          <a:xfrm>
            <a:off x="0" y="0"/>
            <a:ext cx="8249454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TOP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DOWN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 APPROACH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orte" panose="03060902040502070203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5211E-78EC-4289-AEDB-AC74B0AA9904}"/>
              </a:ext>
            </a:extLst>
          </p:cNvPr>
          <p:cNvSpPr txBox="1"/>
          <p:nvPr/>
        </p:nvSpPr>
        <p:spPr>
          <a:xfrm>
            <a:off x="2495550" y="2367172"/>
            <a:ext cx="9353550" cy="4154984"/>
          </a:xfrm>
          <a:prstGeom prst="rect">
            <a:avLst/>
          </a:prstGeom>
          <a:solidFill>
            <a:srgbClr val="99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Tinatawag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ding </a:t>
            </a:r>
            <a:r>
              <a:rPr lang="en-US" sz="4400" b="1" u="sng" dirty="0">
                <a:solidFill>
                  <a:schemeClr val="bg1"/>
                </a:solidFill>
                <a:latin typeface="Bookman Old Style" pitchFamily="18" charset="0"/>
              </a:rPr>
              <a:t>TRADITIONAL APPROACH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kadalihanang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mahabang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panahon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ay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ito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ang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ginamit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ng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bansang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Pilipinas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pagtugon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mga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suliranin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 kung may </a:t>
            </a:r>
            <a:r>
              <a:rPr lang="en-US" sz="4400" b="1" dirty="0" err="1">
                <a:solidFill>
                  <a:schemeClr val="bg1"/>
                </a:solidFill>
                <a:latin typeface="Bookman Old Style" pitchFamily="18" charset="0"/>
              </a:rPr>
              <a:t>kalamidad</a:t>
            </a:r>
            <a:r>
              <a:rPr lang="en-US" sz="4400" b="1" dirty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</p:txBody>
      </p:sp>
      <p:pic>
        <p:nvPicPr>
          <p:cNvPr id="6" name="Picture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5A96E92-5A17-4D19-A50F-2B4A9CD69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100" y="6846007"/>
            <a:ext cx="6327014" cy="3557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439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229E-376B-498E-B423-C49EC9428827}"/>
              </a:ext>
            </a:extLst>
          </p:cNvPr>
          <p:cNvSpPr/>
          <p:nvPr/>
        </p:nvSpPr>
        <p:spPr>
          <a:xfrm>
            <a:off x="597526" y="1581656"/>
            <a:ext cx="2660024" cy="461665"/>
          </a:xfrm>
          <a:prstGeom prst="rect">
            <a:avLst/>
          </a:prstGeom>
          <a:solidFill>
            <a:srgbClr val="993300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1"/>
                </a:solidFill>
                <a:latin typeface="Arial Black" panose="020B0A04020102020204" pitchFamily="34" charset="0"/>
              </a:rPr>
              <a:t>NANGGAGALING SA MGA </a:t>
            </a:r>
            <a:r>
              <a:rPr lang="en-US" sz="800" u="sng" dirty="0">
                <a:solidFill>
                  <a:schemeClr val="bg1"/>
                </a:solidFill>
                <a:latin typeface="Arial Black" panose="020B0A04020102020204" pitchFamily="34" charset="0"/>
              </a:rPr>
              <a:t>MATATAAS NA POSISYON </a:t>
            </a:r>
            <a:r>
              <a:rPr lang="en-US" sz="800" dirty="0">
                <a:solidFill>
                  <a:schemeClr val="bg1"/>
                </a:solidFill>
                <a:latin typeface="Arial Black" panose="020B0A04020102020204" pitchFamily="34" charset="0"/>
              </a:rPr>
              <a:t>ANG PAG PAPLANO AT PAGTUGON SA KALAMIDAD.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3366-DECD-4D92-B3E8-5F14836D5F38}"/>
              </a:ext>
            </a:extLst>
          </p:cNvPr>
          <p:cNvSpPr txBox="1"/>
          <p:nvPr/>
        </p:nvSpPr>
        <p:spPr>
          <a:xfrm>
            <a:off x="0" y="0"/>
            <a:ext cx="8249454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TOP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DOWN</a:t>
            </a:r>
            <a:r>
              <a:rPr kumimoji="0" lang="en-US" sz="5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rte" panose="03060902040502070203" pitchFamily="66" charset="0"/>
              </a:rPr>
              <a:t> APPROACH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orte" panose="03060902040502070203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5211E-78EC-4289-AEDB-AC74B0AA9904}"/>
              </a:ext>
            </a:extLst>
          </p:cNvPr>
          <p:cNvSpPr txBox="1"/>
          <p:nvPr/>
        </p:nvSpPr>
        <p:spPr>
          <a:xfrm>
            <a:off x="597526" y="5644992"/>
            <a:ext cx="2869574" cy="584775"/>
          </a:xfrm>
          <a:prstGeom prst="rect">
            <a:avLst/>
          </a:prstGeom>
          <a:solidFill>
            <a:srgbClr val="99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Tinatawag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ding </a:t>
            </a:r>
            <a:r>
              <a:rPr lang="en-US" sz="800" b="1" u="sng" dirty="0">
                <a:solidFill>
                  <a:schemeClr val="bg1"/>
                </a:solidFill>
                <a:latin typeface="Bookman Old Style" pitchFamily="18" charset="0"/>
              </a:rPr>
              <a:t>TRADITIONAL APPROACH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kadalihanang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mahabang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panahon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ay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ito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ang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ginamit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bansang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Pilipinas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pagtugon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mga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suliranin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 kung may </a:t>
            </a:r>
            <a:r>
              <a:rPr lang="en-US" sz="800" b="1" dirty="0" err="1">
                <a:solidFill>
                  <a:schemeClr val="bg1"/>
                </a:solidFill>
                <a:latin typeface="Bookman Old Style" pitchFamily="18" charset="0"/>
              </a:rPr>
              <a:t>kalamidad</a:t>
            </a:r>
            <a:r>
              <a:rPr lang="en-US" sz="800" b="1" dirty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</p:txBody>
      </p:sp>
      <p:pic>
        <p:nvPicPr>
          <p:cNvPr id="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C6BAE81-DA82-4C7C-8A0A-E20170801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47" y="1812488"/>
            <a:ext cx="6327014" cy="3557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137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786</Words>
  <Application>Microsoft Office PowerPoint</Application>
  <PresentationFormat>Widescreen</PresentationFormat>
  <Paragraphs>121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Forte</vt:lpstr>
      <vt:lpstr>Arial Black</vt:lpstr>
      <vt:lpstr>Montserrat Light</vt:lpstr>
      <vt:lpstr>Berlin Sans FB Demi</vt:lpstr>
      <vt:lpstr>Montserrat</vt:lpstr>
      <vt:lpstr>Rage Italic</vt:lpstr>
      <vt:lpstr>Brush Script MT</vt:lpstr>
      <vt:lpstr>Calibri</vt:lpstr>
      <vt:lpstr>Berlin Sans FB</vt:lpstr>
      <vt:lpstr>Calibri Light</vt:lpstr>
      <vt:lpstr>Bookman Old Style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ADMIN</cp:lastModifiedBy>
  <cp:revision>61</cp:revision>
  <dcterms:created xsi:type="dcterms:W3CDTF">2022-07-22T15:04:49Z</dcterms:created>
  <dcterms:modified xsi:type="dcterms:W3CDTF">2023-10-08T13:24:45Z</dcterms:modified>
</cp:coreProperties>
</file>